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220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4115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20e1d42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720e1d42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766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20e1d428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20e1d4280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7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20e1d428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20e1d428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92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0e1d428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0e1d428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1056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20e1d428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20e1d428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078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20e1d428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720e1d428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437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george.cl/" TargetMode="Externa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TjejqI5H18" TargetMode="External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792578" y="4477484"/>
            <a:ext cx="7546800" cy="424200"/>
          </a:xfrm>
          <a:prstGeom prst="rect">
            <a:avLst/>
          </a:prstGeom>
          <a:solidFill>
            <a:srgbClr val="FFD700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1143000" y="1662803"/>
            <a:ext cx="68580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s" sz="3600" b="1">
                <a:latin typeface="Calibri"/>
                <a:ea typeface="Calibri"/>
                <a:cs typeface="Calibri"/>
                <a:sym typeface="Calibri"/>
              </a:rPr>
              <a:t>Oración viernes 27 de marzo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1160584" y="4523163"/>
            <a:ext cx="68271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s" sz="1000">
                <a:latin typeface="Roboto"/>
                <a:ea typeface="Roboto"/>
                <a:cs typeface="Roboto"/>
                <a:sym typeface="Roboto"/>
              </a:rPr>
              <a:t>Av. Santa Cruz 5400, Vitacura | Santiago de Chile</a:t>
            </a:r>
            <a:br>
              <a:rPr lang="es" sz="1000">
                <a:latin typeface="Roboto"/>
                <a:ea typeface="Roboto"/>
                <a:cs typeface="Roboto"/>
                <a:sym typeface="Roboto"/>
              </a:rPr>
            </a:br>
            <a:r>
              <a:rPr lang="es" sz="1000" u="sng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www.saintgeorge.cl</a:t>
            </a:r>
            <a:endParaRPr sz="100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446" y="272945"/>
            <a:ext cx="7543800" cy="8941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952388" y="3171281"/>
            <a:ext cx="7447500" cy="11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familia nos disponemos a orar juntos y decimos: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En el Nombre del Padre, del Hijo y del Espíritu Santo. Amén.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93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6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El Señor está cerca del que sufre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812800"/>
            <a:ext cx="8520600" cy="39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Salmo Sal 33, 17-21. 23</a:t>
            </a:r>
            <a:endParaRPr sz="20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 cada frase, respondemos en voz alta:</a:t>
            </a:r>
            <a:endParaRPr sz="14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R. El Señor está cerca del que sufre.</a:t>
            </a:r>
            <a:endParaRPr sz="14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El Señor rechaza a los que hacen el mal para borrar su recuerdo de la tierra. Cuando ellos claman, el Señor los escucha y los libra de todas sus angustias. </a:t>
            </a:r>
            <a:r>
              <a:rPr lang="es" sz="16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R.</a:t>
            </a:r>
            <a:endParaRPr sz="16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El Señor está cerca del que sufre y salva a los que están abatidos. El justo padece muchos males, pero el Señor lo libra de ellos. </a:t>
            </a:r>
            <a:r>
              <a:rPr lang="es" sz="16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R.</a:t>
            </a:r>
            <a:endParaRPr sz="16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Él cuida todos sus huesos, no se quebrará ni uno solo. Pero el Señor rescata a sus servidores, y los que se refugian en él no serán castigados. </a:t>
            </a:r>
            <a:r>
              <a:rPr lang="es" sz="16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R.</a:t>
            </a:r>
            <a:endParaRPr sz="1600"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230500" y="206225"/>
            <a:ext cx="5725800" cy="30153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Oración por los que sufren y los trabajadores de nuestro país</a:t>
            </a:r>
            <a:endParaRPr sz="2400" b="1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Oremos por los enfermos en nuestro país y por quiénes en momentos difíciles continúan trabajando para cuidar a los enfermos y proveer de los servicios y productos que necesitamos. </a:t>
            </a:r>
            <a:endParaRPr sz="22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574" y="152400"/>
            <a:ext cx="2914026" cy="16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7575" y="1752955"/>
            <a:ext cx="2914025" cy="16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7575" y="3336000"/>
            <a:ext cx="2914025" cy="163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3608" y="3336013"/>
            <a:ext cx="2913968" cy="16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5435" y="3336000"/>
            <a:ext cx="2458166" cy="163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628650" y="10401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Oración 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628650" y="1013701"/>
            <a:ext cx="7886700" cy="3618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Oremos por los profesionales de la salud y todos los que asumen el desafío de continuar trabajando por el mayor bienestar de otros. Por su salud, sus vocaciones y pequeñas acciones que generan un inmenso beneficio para tantos, para que perseveren en sus tareas. Te pedimos por ellos y ellas, Señor.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Oremos por las familias de todo el mundo que sufren por la enfermedad, en especial por las familias italianas y españolas. Por sus autoridades para que sepan tomar decisiones adecuadas.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Demos gracias a Dios por nuestra familia y los regalos que Dios nos presenta aún en momentos de dificultad.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Amén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Oremos juntos el Padre Nuestro junto al Papa Francisco.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1564894" y="4349681"/>
            <a:ext cx="60411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+En el nombre del Padre, del Hijo, y del Espíritu Santo.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8" descr="Misericordia para la humanidad golpeada por la pandemia. Es la súplica del Papa Francisco este mediodía, entre los temores y angustias del mundo amenazado por la pandemia. En la Biblioteca Apostólica resuena la oración que nos enseñó Jesús, el Padrenuestro, fuente perenne de esperanza y fuente de unidad para los cristianos." title="MISERICORDIA PARA ESTA HUMANIDAD - Rezo del Padre Nuestro - Papa Francis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4900" y="140250"/>
            <a:ext cx="5798550" cy="434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792578" y="3642877"/>
            <a:ext cx="7543800" cy="424200"/>
          </a:xfrm>
          <a:prstGeom prst="rect">
            <a:avLst/>
          </a:prstGeom>
          <a:solidFill>
            <a:srgbClr val="000E78"/>
          </a:solidFill>
          <a:ln w="127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317" y="1491532"/>
            <a:ext cx="4368546" cy="129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353</Words>
  <Application>Microsoft Macintosh PowerPoint</Application>
  <PresentationFormat>Presentación en pantalla (16:9)</PresentationFormat>
  <Paragraphs>26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Roboto</vt:lpstr>
      <vt:lpstr>Calibri</vt:lpstr>
      <vt:lpstr>Simple Light</vt:lpstr>
      <vt:lpstr>Oración viernes 27 de marzo</vt:lpstr>
      <vt:lpstr>El Señor está cerca del que sufre</vt:lpstr>
      <vt:lpstr>Oración por los que sufren y los trabajadores de nuestro país  Oremos por los enfermos en nuestro país y por quiénes en momentos difíciles continúan trabajando para cuidar a los enfermos y proveer de los servicios y productos que necesitamos.     </vt:lpstr>
      <vt:lpstr>Oración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Oración viernes 27 de marzo</dc:title>
  <dc:creator>rsval</dc:creator>
  <cp:lastModifiedBy>Paz Escarate</cp:lastModifiedBy>
  <cp:revision>1</cp:revision>
  <dcterms:modified xsi:type="dcterms:W3CDTF">2020-03-27T13:39:06Z</dcterms:modified>
</cp:coreProperties>
</file>