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Comfortaa"/>
      <p:regular r:id="rId12"/>
      <p:bold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atMieSS6AcnBilG0EaMDRVXKb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021E31E-18EE-4601-9680-2E3852CB661D}">
  <a:tblStyle styleId="{5021E31E-18EE-4601-9680-2E3852CB661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60c376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60c376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2ccdf24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2ccdf24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2ccdf2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2ccdf2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bWBrusrCmX4&amp;feature=youtu.b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0"/>
            <a:ext cx="1127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68400" y="2692400"/>
            <a:ext cx="95504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E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E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and Non-living Things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0"/>
            <a:ext cx="1127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863600" y="2527300"/>
            <a:ext cx="102249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000">
                <a:latin typeface="Century Gothic"/>
                <a:ea typeface="Century Gothic"/>
                <a:cs typeface="Century Gothic"/>
                <a:sym typeface="Century Gothic"/>
              </a:rPr>
              <a:t>Let’s go to lesson 2!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600">
                <a:latin typeface="Century Gothic"/>
                <a:ea typeface="Century Gothic"/>
                <a:cs typeface="Century Gothic"/>
                <a:sym typeface="Century Gothic"/>
              </a:rPr>
              <a:t>                  “Needs of Living Things”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Watch the next video about living things: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https://www.youtube.com/watch?v=bWBrusrCmX4&amp;feature=youtu.be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0"/>
            <a:ext cx="112776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206500" y="2364450"/>
            <a:ext cx="97029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ES" sz="2400" u="sng">
                <a:latin typeface="Century Gothic"/>
                <a:ea typeface="Century Gothic"/>
                <a:cs typeface="Century Gothic"/>
                <a:sym typeface="Century Gothic"/>
              </a:rPr>
              <a:t>Needs of living things </a:t>
            </a:r>
            <a:endParaRPr b="1" i="0" sz="24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3337825" y="2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{5021E31E-18EE-4601-9680-2E3852CB661D}</a:tableStyleId>
              </a:tblPr>
              <a:tblGrid>
                <a:gridCol w="2720075"/>
                <a:gridCol w="2720075"/>
              </a:tblGrid>
              <a:tr h="958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Air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9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E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Sunlight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Water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Food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/>
                        <a:t> </a:t>
                      </a:r>
                      <a:endParaRPr b="1" sz="16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9" name="Google Shape;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322" y="3062803"/>
            <a:ext cx="1221400" cy="8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475" y="4039288"/>
            <a:ext cx="8572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8475" y="5001997"/>
            <a:ext cx="857250" cy="54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8475" y="5659625"/>
            <a:ext cx="1066800" cy="73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60c376c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g7f60c376c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0"/>
            <a:ext cx="112776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7f60c376cc_0_0"/>
          <p:cNvSpPr txBox="1"/>
          <p:nvPr>
            <p:ph idx="1" type="body"/>
          </p:nvPr>
        </p:nvSpPr>
        <p:spPr>
          <a:xfrm>
            <a:off x="644475" y="2309875"/>
            <a:ext cx="10709400" cy="43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24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 on!</a:t>
            </a:r>
            <a:endParaRPr b="1" sz="2400" u="sng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24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b="1" lang="es-ES" sz="2400">
                <a:latin typeface="Century Gothic"/>
                <a:ea typeface="Century Gothic"/>
                <a:cs typeface="Century Gothic"/>
                <a:sym typeface="Century Gothic"/>
              </a:rPr>
              <a:t>You need a paper, a pencil and scissors. 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2400">
                <a:latin typeface="Century Gothic"/>
                <a:ea typeface="Century Gothic"/>
                <a:cs typeface="Century Gothic"/>
                <a:sym typeface="Century Gothic"/>
              </a:rPr>
              <a:t>2. Follow the model to make the activity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2400">
                <a:latin typeface="Century Gothic"/>
                <a:ea typeface="Century Gothic"/>
                <a:cs typeface="Century Gothic"/>
                <a:sym typeface="Century Gothic"/>
              </a:rPr>
              <a:t>               “</a:t>
            </a:r>
            <a:r>
              <a:rPr b="1" i="1" lang="es-ES" sz="2400">
                <a:latin typeface="Century Gothic"/>
                <a:ea typeface="Century Gothic"/>
                <a:cs typeface="Century Gothic"/>
                <a:sym typeface="Century Gothic"/>
              </a:rPr>
              <a:t>FLIP- FLAP BOOK”</a:t>
            </a:r>
            <a:endParaRPr b="1"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s-ES" sz="2400">
                <a:latin typeface="Century Gothic"/>
                <a:ea typeface="Century Gothic"/>
                <a:cs typeface="Century Gothic"/>
                <a:sym typeface="Century Gothic"/>
              </a:rPr>
              <a:t>Read the instructions on the next diapo.</a:t>
            </a:r>
            <a:endParaRPr b="1"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g7f60c376c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475" y="4155200"/>
            <a:ext cx="37909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2ccdf24b_1_0"/>
          <p:cNvSpPr txBox="1"/>
          <p:nvPr>
            <p:ph type="title"/>
          </p:nvPr>
        </p:nvSpPr>
        <p:spPr>
          <a:xfrm>
            <a:off x="2247051" y="339800"/>
            <a:ext cx="3925200" cy="2519100"/>
          </a:xfrm>
          <a:prstGeom prst="rect">
            <a:avLst/>
          </a:prstGeom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>
                <a:latin typeface="Century Gothic"/>
                <a:ea typeface="Century Gothic"/>
                <a:cs typeface="Century Gothic"/>
                <a:sym typeface="Century Gothic"/>
              </a:rPr>
              <a:t>How to make a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Century Gothic"/>
                <a:ea typeface="Century Gothic"/>
                <a:cs typeface="Century Gothic"/>
                <a:sym typeface="Century Gothic"/>
              </a:rPr>
              <a:t>FLIP-FLAP BOOK!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g722ccdf24b_1_0"/>
          <p:cNvSpPr txBox="1"/>
          <p:nvPr>
            <p:ph idx="1" type="body"/>
          </p:nvPr>
        </p:nvSpPr>
        <p:spPr>
          <a:xfrm>
            <a:off x="540750" y="3024125"/>
            <a:ext cx="5631600" cy="3710100"/>
          </a:xfrm>
          <a:prstGeom prst="rect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Materials: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Paper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Scissors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Pencils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Write over each flap one of the living thing needs and draw underneath a </a:t>
            </a: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symbol</a:t>
            </a:r>
            <a:r>
              <a:rPr lang="es-ES" sz="2400">
                <a:latin typeface="Century Gothic"/>
                <a:ea typeface="Century Gothic"/>
                <a:cs typeface="Century Gothic"/>
                <a:sym typeface="Century Gothic"/>
              </a:rPr>
              <a:t> that help you to remind it.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g722ccdf24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825" y="0"/>
            <a:ext cx="543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722ccdf24b_1_0"/>
          <p:cNvSpPr txBox="1"/>
          <p:nvPr/>
        </p:nvSpPr>
        <p:spPr>
          <a:xfrm>
            <a:off x="6263100" y="123900"/>
            <a:ext cx="5750700" cy="6610200"/>
          </a:xfrm>
          <a:prstGeom prst="rect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722ccdf24b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13" y="257163"/>
            <a:ext cx="17430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22ccdf24b_0_0"/>
          <p:cNvSpPr txBox="1"/>
          <p:nvPr>
            <p:ph idx="1" type="body"/>
          </p:nvPr>
        </p:nvSpPr>
        <p:spPr>
          <a:xfrm>
            <a:off x="347025" y="2858875"/>
            <a:ext cx="11518200" cy="3499800"/>
          </a:xfrm>
          <a:prstGeom prst="rect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g722ccdf24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700" y="214825"/>
            <a:ext cx="3723026" cy="2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722ccdf24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25" y="2979725"/>
            <a:ext cx="3701675" cy="32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22ccdf24b_0_0"/>
          <p:cNvSpPr txBox="1"/>
          <p:nvPr/>
        </p:nvSpPr>
        <p:spPr>
          <a:xfrm>
            <a:off x="743650" y="214825"/>
            <a:ext cx="7023300" cy="234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WORLD AND US</a:t>
            </a:r>
            <a:endParaRPr b="1" sz="3000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human beings, we are part of the living things so, we have needs.</a:t>
            </a:r>
            <a:r>
              <a:rPr b="1" lang="es-ES" sz="3000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000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722ccdf24b_0_0"/>
          <p:cNvSpPr txBox="1"/>
          <p:nvPr/>
        </p:nvSpPr>
        <p:spPr>
          <a:xfrm>
            <a:off x="4544450" y="3189375"/>
            <a:ext cx="7023300" cy="2875500"/>
          </a:xfrm>
          <a:prstGeom prst="rect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in what are you feeling during the quarantine: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social relations a need for you?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you doing to supply that need?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2020-03-17T16:12:52Z</dcterms:created>
  <dc:creator>Valentina</dc:creator>
</cp:coreProperties>
</file>