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XDxf34Jjn5fg5PEHZqxv48RB+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216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3361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f30bb9212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7f30bb9212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s://www.youtube.com/watch?v=BEz7RPvQCAI" TargetMode="External"/><Relationship Id="rId5" Type="http://schemas.openxmlformats.org/officeDocument/2006/relationships/hyperlink" Target="https://www.youtube.com/watch?v=tzN299RpJH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" y="0"/>
            <a:ext cx="11277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168400" y="2692400"/>
            <a:ext cx="9550400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ES" sz="6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1: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ES" sz="6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Living and Non-living Things</a:t>
            </a:r>
            <a:endParaRPr sz="6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" y="0"/>
            <a:ext cx="11277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1206500" y="2364462"/>
            <a:ext cx="9702800" cy="449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>
                <a:solidFill>
                  <a:schemeClr val="accent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Lesson 1:</a:t>
            </a:r>
            <a:endParaRPr sz="1400" b="1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you know what “living things” are?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Could you give examples of “living things”?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" y="0"/>
            <a:ext cx="11277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6"/>
          <p:cNvSpPr txBox="1"/>
          <p:nvPr/>
        </p:nvSpPr>
        <p:spPr>
          <a:xfrm>
            <a:off x="746000" y="2231150"/>
            <a:ext cx="7922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>
                <a:solidFill>
                  <a:schemeClr val="accent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Activity:  </a:t>
            </a:r>
            <a:r>
              <a:rPr lang="es-ES" sz="3200" b="1">
                <a:solidFill>
                  <a:schemeClr val="accent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you see a</a:t>
            </a:r>
            <a:r>
              <a:rPr lang="es-ES" sz="3200" b="1" i="0" u="none" strike="noStrike" cap="none">
                <a:solidFill>
                  <a:schemeClr val="accent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living thing?</a:t>
            </a:r>
            <a:endParaRPr sz="3200" b="1" i="0" u="none" strike="noStrike" cap="none">
              <a:solidFill>
                <a:schemeClr val="accent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021825" y="2643025"/>
            <a:ext cx="82155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745988" y="3029802"/>
            <a:ext cx="10491337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Materials: Paper and markers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Fold a paper in the middle, and then do it again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form four squares.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s-ES" sz="2400"/>
              <a:t>W</a:t>
            </a: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alk around your ho</a:t>
            </a:r>
            <a:r>
              <a:rPr lang="es-ES" sz="2400"/>
              <a:t>use</a:t>
            </a: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could be inside or in your backyard, your balcony or a window, trying to </a:t>
            </a:r>
            <a:r>
              <a:rPr lang="es-ES" sz="2400"/>
              <a:t>find</a:t>
            </a: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living things.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Choose 4 living things that you saw and draw each one in </a:t>
            </a:r>
            <a:r>
              <a:rPr lang="es-ES" sz="2400"/>
              <a:t>each</a:t>
            </a: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square. 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Keep your work for sharing with the class</a:t>
            </a:r>
            <a:r>
              <a:rPr lang="es-ES" sz="2400"/>
              <a:t>. </a:t>
            </a:r>
            <a:endParaRPr/>
          </a:p>
        </p:txBody>
      </p:sp>
      <p:pic>
        <p:nvPicPr>
          <p:cNvPr id="100" name="Google Shape;100;p16" descr="Zapatos de arranque con sombrero, binoculares e ilustración de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200" y="2303053"/>
            <a:ext cx="3056125" cy="2251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f30bb9212_1_24"/>
          <p:cNvSpPr txBox="1">
            <a:spLocks noGrp="1"/>
          </p:cNvSpPr>
          <p:nvPr>
            <p:ph type="title"/>
          </p:nvPr>
        </p:nvSpPr>
        <p:spPr>
          <a:xfrm>
            <a:off x="1196325" y="786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/>
              <a:t>Videos for you to watch and learn!</a:t>
            </a:r>
            <a:endParaRPr/>
          </a:p>
        </p:txBody>
      </p:sp>
      <p:pic>
        <p:nvPicPr>
          <p:cNvPr id="106" name="Google Shape;106;g7f30bb9212_1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74913" y="1266475"/>
            <a:ext cx="7655775" cy="4655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7f30bb9212_1_24"/>
          <p:cNvSpPr txBox="1">
            <a:spLocks noGrp="1"/>
          </p:cNvSpPr>
          <p:nvPr>
            <p:ph type="body" idx="1"/>
          </p:nvPr>
        </p:nvSpPr>
        <p:spPr>
          <a:xfrm>
            <a:off x="2876275" y="2478750"/>
            <a:ext cx="5072400" cy="19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https://www.youtube.com/watch?v=BEz7RPvQCAI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https://www.youtube.com/watch?v=tzN299RpJHA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Macintosh PowerPoint</Application>
  <PresentationFormat>Personalizado</PresentationFormat>
  <Paragraphs>28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Century Gothic</vt:lpstr>
      <vt:lpstr>Tema de Office</vt:lpstr>
      <vt:lpstr>Presentación de PowerPoint</vt:lpstr>
      <vt:lpstr>Presentación de PowerPoint</vt:lpstr>
      <vt:lpstr>Presentación de PowerPoint</vt:lpstr>
      <vt:lpstr>Videos for you to watch and learn!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</dc:creator>
  <cp:lastModifiedBy>Paz Escarate</cp:lastModifiedBy>
  <cp:revision>1</cp:revision>
  <dcterms:created xsi:type="dcterms:W3CDTF">2020-03-17T16:12:52Z</dcterms:created>
  <dcterms:modified xsi:type="dcterms:W3CDTF">2020-03-28T23:32:11Z</dcterms:modified>
</cp:coreProperties>
</file>