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Lst>
  <p:sldSz cy="9144000" cx="6858000"/>
  <p:notesSz cx="6858000" cy="9144000"/>
  <p:embeddedFontLst>
    <p:embeddedFont>
      <p:font typeface="Garamond"/>
      <p:regular r:id="rId36"/>
      <p:bold r:id="rId37"/>
      <p:italic r:id="rId38"/>
      <p:boldItalic r:id="rId39"/>
    </p:embeddedFont>
    <p:embeddedFont>
      <p:font typeface="Amatic SC"/>
      <p:regular r:id="rId40"/>
      <p:bold r:id="rId41"/>
    </p:embeddedFont>
    <p:embeddedFont>
      <p:font typeface="Century Gothic"/>
      <p:regular r:id="rId42"/>
      <p:bold r:id="rId43"/>
      <p:italic r:id="rId44"/>
      <p:boldItalic r:id="rId4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E89CD6ED-D1A3-4EE9-9065-5B5391978658}">
  <a:tblStyle styleId="{E89CD6ED-D1A3-4EE9-9065-5B5391978658}"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880" orient="horz"/>
        <p:guide pos="216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AmaticSC-regular.fntdata"/><Relationship Id="rId20" Type="http://schemas.openxmlformats.org/officeDocument/2006/relationships/slide" Target="slides/slide14.xml"/><Relationship Id="rId42" Type="http://schemas.openxmlformats.org/officeDocument/2006/relationships/font" Target="fonts/CenturyGothic-regular.fntdata"/><Relationship Id="rId41" Type="http://schemas.openxmlformats.org/officeDocument/2006/relationships/font" Target="fonts/AmaticSC-bold.fntdata"/><Relationship Id="rId22" Type="http://schemas.openxmlformats.org/officeDocument/2006/relationships/slide" Target="slides/slide16.xml"/><Relationship Id="rId44" Type="http://schemas.openxmlformats.org/officeDocument/2006/relationships/font" Target="fonts/CenturyGothic-italic.fntdata"/><Relationship Id="rId21" Type="http://schemas.openxmlformats.org/officeDocument/2006/relationships/slide" Target="slides/slide15.xml"/><Relationship Id="rId43" Type="http://schemas.openxmlformats.org/officeDocument/2006/relationships/font" Target="fonts/CenturyGothic-bold.fntdata"/><Relationship Id="rId24" Type="http://schemas.openxmlformats.org/officeDocument/2006/relationships/slide" Target="slides/slide18.xml"/><Relationship Id="rId23" Type="http://schemas.openxmlformats.org/officeDocument/2006/relationships/slide" Target="slides/slide17.xml"/><Relationship Id="rId45" Type="http://schemas.openxmlformats.org/officeDocument/2006/relationships/font" Target="fonts/CenturyGothic-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font" Target="fonts/Garamond-bold.fntdata"/><Relationship Id="rId14" Type="http://schemas.openxmlformats.org/officeDocument/2006/relationships/slide" Target="slides/slide8.xml"/><Relationship Id="rId36" Type="http://schemas.openxmlformats.org/officeDocument/2006/relationships/font" Target="fonts/Garamond-regular.fntdata"/><Relationship Id="rId17" Type="http://schemas.openxmlformats.org/officeDocument/2006/relationships/slide" Target="slides/slide11.xml"/><Relationship Id="rId39" Type="http://schemas.openxmlformats.org/officeDocument/2006/relationships/font" Target="fonts/Garamond-boldItalic.fntdata"/><Relationship Id="rId16" Type="http://schemas.openxmlformats.org/officeDocument/2006/relationships/slide" Target="slides/slide10.xml"/><Relationship Id="rId38" Type="http://schemas.openxmlformats.org/officeDocument/2006/relationships/font" Target="fonts/Garamond-italic.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143447" y="685800"/>
            <a:ext cx="25719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2143447" y="685800"/>
            <a:ext cx="25719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62123ad333_1_6:notes"/>
          <p:cNvSpPr/>
          <p:nvPr>
            <p:ph idx="2" type="sldImg"/>
          </p:nvPr>
        </p:nvSpPr>
        <p:spPr>
          <a:xfrm>
            <a:off x="2143447" y="685800"/>
            <a:ext cx="2571900" cy="3429000"/>
          </a:xfrm>
          <a:custGeom>
            <a:rect b="b" l="l" r="r" t="t"/>
            <a:pathLst>
              <a:path extrusionOk="0" h="120000" w="120000">
                <a:moveTo>
                  <a:pt x="0" y="0"/>
                </a:moveTo>
                <a:lnTo>
                  <a:pt x="120000" y="0"/>
                </a:lnTo>
                <a:lnTo>
                  <a:pt x="120000" y="120000"/>
                </a:lnTo>
                <a:lnTo>
                  <a:pt x="0" y="120000"/>
                </a:lnTo>
                <a:close/>
              </a:path>
            </a:pathLst>
          </a:custGeom>
        </p:spPr>
      </p:sp>
      <p:sp>
        <p:nvSpPr>
          <p:cNvPr id="288" name="Google Shape;288;g62123ad333_1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907308fb7d_0_106:notes"/>
          <p:cNvSpPr/>
          <p:nvPr>
            <p:ph idx="2" type="sldImg"/>
          </p:nvPr>
        </p:nvSpPr>
        <p:spPr>
          <a:xfrm>
            <a:off x="2143447" y="685800"/>
            <a:ext cx="2571900" cy="34290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907308fb7d_0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d9f49927f2_0_79:notes"/>
          <p:cNvSpPr/>
          <p:nvPr>
            <p:ph idx="2" type="sldImg"/>
          </p:nvPr>
        </p:nvSpPr>
        <p:spPr>
          <a:xfrm>
            <a:off x="2143447" y="685800"/>
            <a:ext cx="2571900" cy="34290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d9f49927f2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907308fb7d_0_118:notes"/>
          <p:cNvSpPr/>
          <p:nvPr>
            <p:ph idx="2" type="sldImg"/>
          </p:nvPr>
        </p:nvSpPr>
        <p:spPr>
          <a:xfrm>
            <a:off x="2143447" y="685800"/>
            <a:ext cx="2571900" cy="3429000"/>
          </a:xfrm>
          <a:custGeom>
            <a:rect b="b" l="l" r="r" t="t"/>
            <a:pathLst>
              <a:path extrusionOk="0" h="120000" w="120000">
                <a:moveTo>
                  <a:pt x="0" y="0"/>
                </a:moveTo>
                <a:lnTo>
                  <a:pt x="120000" y="0"/>
                </a:lnTo>
                <a:lnTo>
                  <a:pt x="120000" y="120000"/>
                </a:lnTo>
                <a:lnTo>
                  <a:pt x="0" y="120000"/>
                </a:lnTo>
                <a:close/>
              </a:path>
            </a:pathLst>
          </a:custGeom>
        </p:spPr>
      </p:sp>
      <p:sp>
        <p:nvSpPr>
          <p:cNvPr id="321" name="Google Shape;321;g907308fb7d_0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49953f4248_2_87:notes"/>
          <p:cNvSpPr/>
          <p:nvPr>
            <p:ph idx="2" type="sldImg"/>
          </p:nvPr>
        </p:nvSpPr>
        <p:spPr>
          <a:xfrm>
            <a:off x="2143447" y="685800"/>
            <a:ext cx="2571900" cy="3429000"/>
          </a:xfrm>
          <a:custGeom>
            <a:rect b="b" l="l" r="r" t="t"/>
            <a:pathLst>
              <a:path extrusionOk="0" h="120000" w="120000">
                <a:moveTo>
                  <a:pt x="0" y="0"/>
                </a:moveTo>
                <a:lnTo>
                  <a:pt x="120000" y="0"/>
                </a:lnTo>
                <a:lnTo>
                  <a:pt x="120000" y="120000"/>
                </a:lnTo>
                <a:lnTo>
                  <a:pt x="0" y="120000"/>
                </a:lnTo>
                <a:close/>
              </a:path>
            </a:pathLst>
          </a:custGeom>
        </p:spPr>
      </p:sp>
      <p:sp>
        <p:nvSpPr>
          <p:cNvPr id="336" name="Google Shape;336;g49953f4248_2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907308fb7d_0_142:notes"/>
          <p:cNvSpPr/>
          <p:nvPr>
            <p:ph idx="2" type="sldImg"/>
          </p:nvPr>
        </p:nvSpPr>
        <p:spPr>
          <a:xfrm>
            <a:off x="2143447" y="685800"/>
            <a:ext cx="2571900" cy="3429000"/>
          </a:xfrm>
          <a:custGeom>
            <a:rect b="b" l="l" r="r" t="t"/>
            <a:pathLst>
              <a:path extrusionOk="0" h="120000" w="120000">
                <a:moveTo>
                  <a:pt x="0" y="0"/>
                </a:moveTo>
                <a:lnTo>
                  <a:pt x="120000" y="0"/>
                </a:lnTo>
                <a:lnTo>
                  <a:pt x="120000" y="120000"/>
                </a:lnTo>
                <a:lnTo>
                  <a:pt x="0" y="120000"/>
                </a:lnTo>
                <a:close/>
              </a:path>
            </a:pathLst>
          </a:custGeom>
        </p:spPr>
      </p:sp>
      <p:sp>
        <p:nvSpPr>
          <p:cNvPr id="348" name="Google Shape;348;g907308fb7d_0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907308fb7d_0_160:notes"/>
          <p:cNvSpPr/>
          <p:nvPr>
            <p:ph idx="2" type="sldImg"/>
          </p:nvPr>
        </p:nvSpPr>
        <p:spPr>
          <a:xfrm>
            <a:off x="2143447" y="685800"/>
            <a:ext cx="2571900" cy="3429000"/>
          </a:xfrm>
          <a:custGeom>
            <a:rect b="b" l="l" r="r" t="t"/>
            <a:pathLst>
              <a:path extrusionOk="0" h="120000" w="120000">
                <a:moveTo>
                  <a:pt x="0" y="0"/>
                </a:moveTo>
                <a:lnTo>
                  <a:pt x="120000" y="0"/>
                </a:lnTo>
                <a:lnTo>
                  <a:pt x="120000" y="120000"/>
                </a:lnTo>
                <a:lnTo>
                  <a:pt x="0" y="120000"/>
                </a:lnTo>
                <a:close/>
              </a:path>
            </a:pathLst>
          </a:custGeom>
        </p:spPr>
      </p:sp>
      <p:sp>
        <p:nvSpPr>
          <p:cNvPr id="361" name="Google Shape;361;g907308fb7d_0_1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d9f49927f2_0_186:notes"/>
          <p:cNvSpPr/>
          <p:nvPr>
            <p:ph idx="2" type="sldImg"/>
          </p:nvPr>
        </p:nvSpPr>
        <p:spPr>
          <a:xfrm>
            <a:off x="2143447" y="685800"/>
            <a:ext cx="2571900" cy="3429000"/>
          </a:xfrm>
          <a:custGeom>
            <a:rect b="b" l="l" r="r" t="t"/>
            <a:pathLst>
              <a:path extrusionOk="0" h="120000" w="120000">
                <a:moveTo>
                  <a:pt x="0" y="0"/>
                </a:moveTo>
                <a:lnTo>
                  <a:pt x="120000" y="0"/>
                </a:lnTo>
                <a:lnTo>
                  <a:pt x="120000" y="120000"/>
                </a:lnTo>
                <a:lnTo>
                  <a:pt x="0" y="120000"/>
                </a:lnTo>
                <a:close/>
              </a:path>
            </a:pathLst>
          </a:custGeom>
        </p:spPr>
      </p:sp>
      <p:sp>
        <p:nvSpPr>
          <p:cNvPr id="374" name="Google Shape;374;gd9f49927f2_0_1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gd9f49927f2_0_119:notes"/>
          <p:cNvSpPr/>
          <p:nvPr>
            <p:ph idx="2" type="sldImg"/>
          </p:nvPr>
        </p:nvSpPr>
        <p:spPr>
          <a:xfrm>
            <a:off x="2143447" y="685800"/>
            <a:ext cx="2571900" cy="3429000"/>
          </a:xfrm>
          <a:custGeom>
            <a:rect b="b" l="l" r="r" t="t"/>
            <a:pathLst>
              <a:path extrusionOk="0" h="120000" w="120000">
                <a:moveTo>
                  <a:pt x="0" y="0"/>
                </a:moveTo>
                <a:lnTo>
                  <a:pt x="120000" y="0"/>
                </a:lnTo>
                <a:lnTo>
                  <a:pt x="120000" y="120000"/>
                </a:lnTo>
                <a:lnTo>
                  <a:pt x="0" y="120000"/>
                </a:lnTo>
                <a:close/>
              </a:path>
            </a:pathLst>
          </a:custGeom>
        </p:spPr>
      </p:sp>
      <p:sp>
        <p:nvSpPr>
          <p:cNvPr id="384" name="Google Shape;384;gd9f49927f2_0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5caa5552fc_1_8:notes"/>
          <p:cNvSpPr/>
          <p:nvPr>
            <p:ph idx="2" type="sldImg"/>
          </p:nvPr>
        </p:nvSpPr>
        <p:spPr>
          <a:xfrm>
            <a:off x="2143447" y="685800"/>
            <a:ext cx="2571900" cy="3429000"/>
          </a:xfrm>
          <a:custGeom>
            <a:rect b="b" l="l" r="r" t="t"/>
            <a:pathLst>
              <a:path extrusionOk="0" h="120000" w="120000">
                <a:moveTo>
                  <a:pt x="0" y="0"/>
                </a:moveTo>
                <a:lnTo>
                  <a:pt x="120000" y="0"/>
                </a:lnTo>
                <a:lnTo>
                  <a:pt x="120000" y="120000"/>
                </a:lnTo>
                <a:lnTo>
                  <a:pt x="0" y="120000"/>
                </a:lnTo>
                <a:close/>
              </a:path>
            </a:pathLst>
          </a:custGeom>
        </p:spPr>
      </p:sp>
      <p:sp>
        <p:nvSpPr>
          <p:cNvPr id="394" name="Google Shape;394;g5caa5552fc_1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468096c9da_1_19:notes"/>
          <p:cNvSpPr/>
          <p:nvPr>
            <p:ph idx="2" type="sldImg"/>
          </p:nvPr>
        </p:nvSpPr>
        <p:spPr>
          <a:xfrm>
            <a:off x="2143447" y="685800"/>
            <a:ext cx="25719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468096c9da_1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g468096c9da_1_39:notes"/>
          <p:cNvSpPr/>
          <p:nvPr>
            <p:ph idx="2" type="sldImg"/>
          </p:nvPr>
        </p:nvSpPr>
        <p:spPr>
          <a:xfrm>
            <a:off x="2143447" y="685800"/>
            <a:ext cx="2571900" cy="3429000"/>
          </a:xfrm>
          <a:custGeom>
            <a:rect b="b" l="l" r="r" t="t"/>
            <a:pathLst>
              <a:path extrusionOk="0" h="120000" w="120000">
                <a:moveTo>
                  <a:pt x="0" y="0"/>
                </a:moveTo>
                <a:lnTo>
                  <a:pt x="120000" y="0"/>
                </a:lnTo>
                <a:lnTo>
                  <a:pt x="120000" y="120000"/>
                </a:lnTo>
                <a:lnTo>
                  <a:pt x="0" y="120000"/>
                </a:lnTo>
                <a:close/>
              </a:path>
            </a:pathLst>
          </a:custGeom>
        </p:spPr>
      </p:sp>
      <p:sp>
        <p:nvSpPr>
          <p:cNvPr id="407" name="Google Shape;407;g468096c9da_1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g9073e4b20a_0_58:notes"/>
          <p:cNvSpPr/>
          <p:nvPr>
            <p:ph idx="2" type="sldImg"/>
          </p:nvPr>
        </p:nvSpPr>
        <p:spPr>
          <a:xfrm>
            <a:off x="2143447" y="685800"/>
            <a:ext cx="2571900" cy="3429000"/>
          </a:xfrm>
          <a:custGeom>
            <a:rect b="b" l="l" r="r" t="t"/>
            <a:pathLst>
              <a:path extrusionOk="0" h="120000" w="120000">
                <a:moveTo>
                  <a:pt x="0" y="0"/>
                </a:moveTo>
                <a:lnTo>
                  <a:pt x="120000" y="0"/>
                </a:lnTo>
                <a:lnTo>
                  <a:pt x="120000" y="120000"/>
                </a:lnTo>
                <a:lnTo>
                  <a:pt x="0" y="120000"/>
                </a:lnTo>
                <a:close/>
              </a:path>
            </a:pathLst>
          </a:custGeom>
        </p:spPr>
      </p:sp>
      <p:sp>
        <p:nvSpPr>
          <p:cNvPr id="421" name="Google Shape;421;g9073e4b20a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g9073e4b20a_0_73:notes"/>
          <p:cNvSpPr/>
          <p:nvPr>
            <p:ph idx="2" type="sldImg"/>
          </p:nvPr>
        </p:nvSpPr>
        <p:spPr>
          <a:xfrm>
            <a:off x="2143447" y="685800"/>
            <a:ext cx="2571900" cy="3429000"/>
          </a:xfrm>
          <a:custGeom>
            <a:rect b="b" l="l" r="r" t="t"/>
            <a:pathLst>
              <a:path extrusionOk="0" h="120000" w="120000">
                <a:moveTo>
                  <a:pt x="0" y="0"/>
                </a:moveTo>
                <a:lnTo>
                  <a:pt x="120000" y="0"/>
                </a:lnTo>
                <a:lnTo>
                  <a:pt x="120000" y="120000"/>
                </a:lnTo>
                <a:lnTo>
                  <a:pt x="0" y="120000"/>
                </a:lnTo>
                <a:close/>
              </a:path>
            </a:pathLst>
          </a:custGeom>
        </p:spPr>
      </p:sp>
      <p:sp>
        <p:nvSpPr>
          <p:cNvPr id="432" name="Google Shape;432;g9073e4b20a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g6bb7e763a8_0_0:notes"/>
          <p:cNvSpPr/>
          <p:nvPr>
            <p:ph idx="2" type="sldImg"/>
          </p:nvPr>
        </p:nvSpPr>
        <p:spPr>
          <a:xfrm>
            <a:off x="2143447" y="685800"/>
            <a:ext cx="2571900" cy="3429000"/>
          </a:xfrm>
          <a:custGeom>
            <a:rect b="b" l="l" r="r" t="t"/>
            <a:pathLst>
              <a:path extrusionOk="0" h="120000" w="120000">
                <a:moveTo>
                  <a:pt x="0" y="0"/>
                </a:moveTo>
                <a:lnTo>
                  <a:pt x="120000" y="0"/>
                </a:lnTo>
                <a:lnTo>
                  <a:pt x="120000" y="120000"/>
                </a:lnTo>
                <a:lnTo>
                  <a:pt x="0" y="120000"/>
                </a:lnTo>
                <a:close/>
              </a:path>
            </a:pathLst>
          </a:custGeom>
        </p:spPr>
      </p:sp>
      <p:sp>
        <p:nvSpPr>
          <p:cNvPr id="440" name="Google Shape;440;g6bb7e763a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g9073e4b20a_0_130:notes"/>
          <p:cNvSpPr/>
          <p:nvPr>
            <p:ph idx="2" type="sldImg"/>
          </p:nvPr>
        </p:nvSpPr>
        <p:spPr>
          <a:xfrm>
            <a:off x="2143447" y="685800"/>
            <a:ext cx="2571900" cy="3429000"/>
          </a:xfrm>
          <a:custGeom>
            <a:rect b="b" l="l" r="r" t="t"/>
            <a:pathLst>
              <a:path extrusionOk="0" h="120000" w="120000">
                <a:moveTo>
                  <a:pt x="0" y="0"/>
                </a:moveTo>
                <a:lnTo>
                  <a:pt x="120000" y="0"/>
                </a:lnTo>
                <a:lnTo>
                  <a:pt x="120000" y="120000"/>
                </a:lnTo>
                <a:lnTo>
                  <a:pt x="0" y="120000"/>
                </a:lnTo>
                <a:close/>
              </a:path>
            </a:pathLst>
          </a:custGeom>
        </p:spPr>
      </p:sp>
      <p:sp>
        <p:nvSpPr>
          <p:cNvPr id="452" name="Google Shape;452;g9073e4b20a_0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gd9f49927f2_0_167:notes"/>
          <p:cNvSpPr/>
          <p:nvPr>
            <p:ph idx="2" type="sldImg"/>
          </p:nvPr>
        </p:nvSpPr>
        <p:spPr>
          <a:xfrm>
            <a:off x="2143447" y="685800"/>
            <a:ext cx="2571900" cy="3429000"/>
          </a:xfrm>
          <a:custGeom>
            <a:rect b="b" l="l" r="r" t="t"/>
            <a:pathLst>
              <a:path extrusionOk="0" h="120000" w="120000">
                <a:moveTo>
                  <a:pt x="0" y="0"/>
                </a:moveTo>
                <a:lnTo>
                  <a:pt x="120000" y="0"/>
                </a:lnTo>
                <a:lnTo>
                  <a:pt x="120000" y="120000"/>
                </a:lnTo>
                <a:lnTo>
                  <a:pt x="0" y="120000"/>
                </a:lnTo>
                <a:close/>
              </a:path>
            </a:pathLst>
          </a:custGeom>
        </p:spPr>
      </p:sp>
      <p:sp>
        <p:nvSpPr>
          <p:cNvPr id="464" name="Google Shape;464;gd9f49927f2_0_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g9073e4b20a_0_176:notes"/>
          <p:cNvSpPr/>
          <p:nvPr>
            <p:ph idx="2" type="sldImg"/>
          </p:nvPr>
        </p:nvSpPr>
        <p:spPr>
          <a:xfrm>
            <a:off x="2143447" y="685800"/>
            <a:ext cx="2571900" cy="3429000"/>
          </a:xfrm>
          <a:custGeom>
            <a:rect b="b" l="l" r="r" t="t"/>
            <a:pathLst>
              <a:path extrusionOk="0" h="120000" w="120000">
                <a:moveTo>
                  <a:pt x="0" y="0"/>
                </a:moveTo>
                <a:lnTo>
                  <a:pt x="120000" y="0"/>
                </a:lnTo>
                <a:lnTo>
                  <a:pt x="120000" y="120000"/>
                </a:lnTo>
                <a:lnTo>
                  <a:pt x="0" y="120000"/>
                </a:lnTo>
                <a:close/>
              </a:path>
            </a:pathLst>
          </a:custGeom>
        </p:spPr>
      </p:sp>
      <p:sp>
        <p:nvSpPr>
          <p:cNvPr id="476" name="Google Shape;476;g9073e4b20a_0_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9073e4b20a_0_159:notes"/>
          <p:cNvSpPr/>
          <p:nvPr>
            <p:ph idx="2" type="sldImg"/>
          </p:nvPr>
        </p:nvSpPr>
        <p:spPr>
          <a:xfrm>
            <a:off x="2143447" y="685800"/>
            <a:ext cx="2571900" cy="3429000"/>
          </a:xfrm>
          <a:custGeom>
            <a:rect b="b" l="l" r="r" t="t"/>
            <a:pathLst>
              <a:path extrusionOk="0" h="120000" w="120000">
                <a:moveTo>
                  <a:pt x="0" y="0"/>
                </a:moveTo>
                <a:lnTo>
                  <a:pt x="120000" y="0"/>
                </a:lnTo>
                <a:lnTo>
                  <a:pt x="120000" y="120000"/>
                </a:lnTo>
                <a:lnTo>
                  <a:pt x="0" y="120000"/>
                </a:lnTo>
                <a:close/>
              </a:path>
            </a:pathLst>
          </a:custGeom>
        </p:spPr>
      </p:sp>
      <p:sp>
        <p:nvSpPr>
          <p:cNvPr id="486" name="Google Shape;486;g9073e4b20a_0_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g9073e4b20a_0_167:notes"/>
          <p:cNvSpPr/>
          <p:nvPr>
            <p:ph idx="2" type="sldImg"/>
          </p:nvPr>
        </p:nvSpPr>
        <p:spPr>
          <a:xfrm>
            <a:off x="2143447" y="685800"/>
            <a:ext cx="2571900" cy="3429000"/>
          </a:xfrm>
          <a:custGeom>
            <a:rect b="b" l="l" r="r" t="t"/>
            <a:pathLst>
              <a:path extrusionOk="0" h="120000" w="120000">
                <a:moveTo>
                  <a:pt x="0" y="0"/>
                </a:moveTo>
                <a:lnTo>
                  <a:pt x="120000" y="0"/>
                </a:lnTo>
                <a:lnTo>
                  <a:pt x="120000" y="120000"/>
                </a:lnTo>
                <a:lnTo>
                  <a:pt x="0" y="120000"/>
                </a:lnTo>
                <a:close/>
              </a:path>
            </a:pathLst>
          </a:custGeom>
        </p:spPr>
      </p:sp>
      <p:sp>
        <p:nvSpPr>
          <p:cNvPr id="497" name="Google Shape;497;g9073e4b20a_0_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g6c06ffaa52_5_6:notes"/>
          <p:cNvSpPr/>
          <p:nvPr>
            <p:ph idx="2" type="sldImg"/>
          </p:nvPr>
        </p:nvSpPr>
        <p:spPr>
          <a:xfrm>
            <a:off x="2143447" y="685800"/>
            <a:ext cx="2571900" cy="3429000"/>
          </a:xfrm>
          <a:custGeom>
            <a:rect b="b" l="l" r="r" t="t"/>
            <a:pathLst>
              <a:path extrusionOk="0" h="120000" w="120000">
                <a:moveTo>
                  <a:pt x="0" y="0"/>
                </a:moveTo>
                <a:lnTo>
                  <a:pt x="120000" y="0"/>
                </a:lnTo>
                <a:lnTo>
                  <a:pt x="120000" y="120000"/>
                </a:lnTo>
                <a:lnTo>
                  <a:pt x="0" y="120000"/>
                </a:lnTo>
                <a:close/>
              </a:path>
            </a:pathLst>
          </a:custGeom>
        </p:spPr>
      </p:sp>
      <p:sp>
        <p:nvSpPr>
          <p:cNvPr id="506" name="Google Shape;506;g6c06ffaa52_5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6c0f087845_0_6:notes"/>
          <p:cNvSpPr/>
          <p:nvPr>
            <p:ph idx="2" type="sldImg"/>
          </p:nvPr>
        </p:nvSpPr>
        <p:spPr>
          <a:xfrm>
            <a:off x="2143447" y="685800"/>
            <a:ext cx="25719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6c0f087845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907308fb7d_0_21:notes"/>
          <p:cNvSpPr/>
          <p:nvPr>
            <p:ph idx="2" type="sldImg"/>
          </p:nvPr>
        </p:nvSpPr>
        <p:spPr>
          <a:xfrm>
            <a:off x="2143447" y="685800"/>
            <a:ext cx="25719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907308fb7d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907308fb7d_0_9:notes"/>
          <p:cNvSpPr/>
          <p:nvPr>
            <p:ph idx="2" type="sldImg"/>
          </p:nvPr>
        </p:nvSpPr>
        <p:spPr>
          <a:xfrm>
            <a:off x="2143447" y="685800"/>
            <a:ext cx="25719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907308fb7d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d9f49927f2_0_19:notes"/>
          <p:cNvSpPr/>
          <p:nvPr>
            <p:ph idx="2" type="sldImg"/>
          </p:nvPr>
        </p:nvSpPr>
        <p:spPr>
          <a:xfrm>
            <a:off x="2143447" y="685800"/>
            <a:ext cx="25719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d9f49927f2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d9f49927f2_0_31:notes"/>
          <p:cNvSpPr/>
          <p:nvPr>
            <p:ph idx="2" type="sldImg"/>
          </p:nvPr>
        </p:nvSpPr>
        <p:spPr>
          <a:xfrm>
            <a:off x="2143447" y="685800"/>
            <a:ext cx="25719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d9f49927f2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518d70900f_0_9:notes"/>
          <p:cNvSpPr/>
          <p:nvPr>
            <p:ph idx="2" type="sldImg"/>
          </p:nvPr>
        </p:nvSpPr>
        <p:spPr>
          <a:xfrm>
            <a:off x="2143447" y="685800"/>
            <a:ext cx="25719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518d70900f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907308fb7d_0_92:notes"/>
          <p:cNvSpPr/>
          <p:nvPr>
            <p:ph idx="2" type="sldImg"/>
          </p:nvPr>
        </p:nvSpPr>
        <p:spPr>
          <a:xfrm>
            <a:off x="2143447" y="685800"/>
            <a:ext cx="25719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907308fb7d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233781" y="1323689"/>
            <a:ext cx="6390300" cy="36492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Font typeface="Times New Roman"/>
              <a:buNone/>
              <a:defRPr sz="5200">
                <a:latin typeface="Times New Roman"/>
                <a:ea typeface="Times New Roman"/>
                <a:cs typeface="Times New Roman"/>
                <a:sym typeface="Times New Roman"/>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233775" y="5038444"/>
            <a:ext cx="6390300" cy="1409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6354343" y="8290163"/>
            <a:ext cx="411600" cy="699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233775" y="1966444"/>
            <a:ext cx="6390300" cy="34908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233775" y="5603956"/>
            <a:ext cx="6390300" cy="23124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6354343" y="8290163"/>
            <a:ext cx="411600" cy="699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6354343" y="8290163"/>
            <a:ext cx="411600" cy="699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162900" y="112875"/>
            <a:ext cx="6603000" cy="470400"/>
          </a:xfrm>
          <a:prstGeom prst="rect">
            <a:avLst/>
          </a:prstGeom>
          <a:solidFill>
            <a:srgbClr val="F1C232"/>
          </a:solidFill>
        </p:spPr>
        <p:txBody>
          <a:bodyPr anchorCtr="0" anchor="ctr" bIns="91425" lIns="91425" spcFirstLastPara="1" rIns="91425" wrap="square" tIns="91425">
            <a:noAutofit/>
          </a:bodyPr>
          <a:lstStyle>
            <a:lvl1pPr lvl="0" algn="ctr">
              <a:spcBef>
                <a:spcPts val="0"/>
              </a:spcBef>
              <a:spcAft>
                <a:spcPts val="0"/>
              </a:spcAft>
              <a:buSzPts val="3600"/>
              <a:buFont typeface="Times New Roman"/>
              <a:buNone/>
              <a:defRPr sz="3600">
                <a:latin typeface="Times New Roman"/>
                <a:ea typeface="Times New Roman"/>
                <a:cs typeface="Times New Roman"/>
                <a:sym typeface="Times New Roman"/>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6354343" y="8290163"/>
            <a:ext cx="411600" cy="699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233775" y="791156"/>
            <a:ext cx="6390300" cy="10182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233775" y="2048844"/>
            <a:ext cx="6390300" cy="60735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6354343" y="8290163"/>
            <a:ext cx="411600" cy="699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233775" y="791156"/>
            <a:ext cx="6390300" cy="10182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233775" y="2048844"/>
            <a:ext cx="3000000" cy="6073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3624300" y="2048844"/>
            <a:ext cx="3000000" cy="6073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6354343" y="8290163"/>
            <a:ext cx="411600" cy="699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233775" y="791156"/>
            <a:ext cx="6390300" cy="10182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6354343" y="8290163"/>
            <a:ext cx="411600" cy="699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233775" y="987733"/>
            <a:ext cx="2106000" cy="13434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233775" y="2470400"/>
            <a:ext cx="2106000" cy="56523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6354343" y="8290163"/>
            <a:ext cx="411600" cy="699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367688" y="800267"/>
            <a:ext cx="4775700" cy="72726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6354343" y="8290163"/>
            <a:ext cx="411600" cy="699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3429000" y="-222"/>
            <a:ext cx="3429000" cy="9144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199125" y="2192311"/>
            <a:ext cx="3033900" cy="26352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199125" y="4983244"/>
            <a:ext cx="3033900" cy="21957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3704625" y="1287244"/>
            <a:ext cx="2877600" cy="6569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6354343" y="8290163"/>
            <a:ext cx="411600" cy="699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233775" y="7521022"/>
            <a:ext cx="4499100" cy="10758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6354343" y="8290163"/>
            <a:ext cx="411600" cy="699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33775" y="791156"/>
            <a:ext cx="6390300" cy="10182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233775" y="2048844"/>
            <a:ext cx="6390300" cy="60735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6354343" y="8290163"/>
            <a:ext cx="411600" cy="699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40" Type="http://schemas.openxmlformats.org/officeDocument/2006/relationships/slide" Target="/ppt/slides/slide29.xml"/><Relationship Id="rId20" Type="http://schemas.openxmlformats.org/officeDocument/2006/relationships/slide" Target="/ppt/slides/slide10.xml"/><Relationship Id="rId41" Type="http://schemas.openxmlformats.org/officeDocument/2006/relationships/slide" Target="/ppt/slides/slide29.xml"/><Relationship Id="rId22" Type="http://schemas.openxmlformats.org/officeDocument/2006/relationships/slide" Target="/ppt/slides/slide10.xml"/><Relationship Id="rId21" Type="http://schemas.openxmlformats.org/officeDocument/2006/relationships/slide" Target="/ppt/slides/slide10.xml"/><Relationship Id="rId24" Type="http://schemas.openxmlformats.org/officeDocument/2006/relationships/slide" Target="/ppt/slides/slide14.xml"/><Relationship Id="rId23" Type="http://schemas.openxmlformats.org/officeDocument/2006/relationships/slide" Target="/ppt/slides/slide14.xml"/><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9.png"/><Relationship Id="rId4" Type="http://schemas.openxmlformats.org/officeDocument/2006/relationships/slide" Target="/ppt/slides/slide2.xml"/><Relationship Id="rId9" Type="http://schemas.openxmlformats.org/officeDocument/2006/relationships/slide" Target="/ppt/slides/slide4.xml"/><Relationship Id="rId26" Type="http://schemas.openxmlformats.org/officeDocument/2006/relationships/slide" Target="/ppt/slides/slide17.xml"/><Relationship Id="rId25" Type="http://schemas.openxmlformats.org/officeDocument/2006/relationships/slide" Target="/ppt/slides/slide17.xml"/><Relationship Id="rId28" Type="http://schemas.openxmlformats.org/officeDocument/2006/relationships/slide" Target="/ppt/slides/slide19.xml"/><Relationship Id="rId27" Type="http://schemas.openxmlformats.org/officeDocument/2006/relationships/slide" Target="/ppt/slides/slide19.xml"/><Relationship Id="rId5" Type="http://schemas.openxmlformats.org/officeDocument/2006/relationships/slide" Target="/ppt/slides/slide2.xml"/><Relationship Id="rId6" Type="http://schemas.openxmlformats.org/officeDocument/2006/relationships/slide" Target="/ppt/slides/slide3.xml"/><Relationship Id="rId29" Type="http://schemas.openxmlformats.org/officeDocument/2006/relationships/slide" Target="/ppt/slides/slide20.xml"/><Relationship Id="rId7" Type="http://schemas.openxmlformats.org/officeDocument/2006/relationships/slide" Target="/ppt/slides/slide3.xml"/><Relationship Id="rId8" Type="http://schemas.openxmlformats.org/officeDocument/2006/relationships/slide" Target="/ppt/slides/slide4.xml"/><Relationship Id="rId31" Type="http://schemas.openxmlformats.org/officeDocument/2006/relationships/slide" Target="/ppt/slides/slide20.xml"/><Relationship Id="rId30" Type="http://schemas.openxmlformats.org/officeDocument/2006/relationships/slide" Target="/ppt/slides/slide20.xml"/><Relationship Id="rId11" Type="http://schemas.openxmlformats.org/officeDocument/2006/relationships/slide" Target="/ppt/slides/slide5.xml"/><Relationship Id="rId33" Type="http://schemas.openxmlformats.org/officeDocument/2006/relationships/slide" Target="/ppt/slides/slide23.xml"/><Relationship Id="rId10" Type="http://schemas.openxmlformats.org/officeDocument/2006/relationships/slide" Target="/ppt/slides/slide5.xml"/><Relationship Id="rId32" Type="http://schemas.openxmlformats.org/officeDocument/2006/relationships/slide" Target="/ppt/slides/slide23.xml"/><Relationship Id="rId13" Type="http://schemas.openxmlformats.org/officeDocument/2006/relationships/slide" Target="/ppt/slides/slide6.xml"/><Relationship Id="rId35" Type="http://schemas.openxmlformats.org/officeDocument/2006/relationships/slide" Target="/ppt/slides/slide25.xml"/><Relationship Id="rId12" Type="http://schemas.openxmlformats.org/officeDocument/2006/relationships/slide" Target="/ppt/slides/slide5.xml"/><Relationship Id="rId34" Type="http://schemas.openxmlformats.org/officeDocument/2006/relationships/slide" Target="/ppt/slides/slide25.xml"/><Relationship Id="rId15" Type="http://schemas.openxmlformats.org/officeDocument/2006/relationships/slide" Target="/ppt/slides/slide6.xml"/><Relationship Id="rId37" Type="http://schemas.openxmlformats.org/officeDocument/2006/relationships/slide" Target="/ppt/slides/slide26.xml"/><Relationship Id="rId14" Type="http://schemas.openxmlformats.org/officeDocument/2006/relationships/slide" Target="/ppt/slides/slide6.xml"/><Relationship Id="rId36" Type="http://schemas.openxmlformats.org/officeDocument/2006/relationships/slide" Target="/ppt/slides/slide26.xml"/><Relationship Id="rId17" Type="http://schemas.openxmlformats.org/officeDocument/2006/relationships/slide" Target="/ppt/slides/slide8.xml"/><Relationship Id="rId39" Type="http://schemas.openxmlformats.org/officeDocument/2006/relationships/slide" Target="/ppt/slides/slide28.xml"/><Relationship Id="rId16" Type="http://schemas.openxmlformats.org/officeDocument/2006/relationships/slide" Target="/ppt/slides/slide8.xml"/><Relationship Id="rId38" Type="http://schemas.openxmlformats.org/officeDocument/2006/relationships/slide" Target="/ppt/slides/slide28.xml"/><Relationship Id="rId19" Type="http://schemas.openxmlformats.org/officeDocument/2006/relationships/slide" Target="/ppt/slides/slide8.xml"/><Relationship Id="rId18" Type="http://schemas.openxmlformats.org/officeDocument/2006/relationships/slide" Target="/ppt/slides/slide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4.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9.png"/><Relationship Id="rId4" Type="http://schemas.openxmlformats.org/officeDocument/2006/relationships/image" Target="../media/image27.png"/><Relationship Id="rId5" Type="http://schemas.openxmlformats.org/officeDocument/2006/relationships/image" Target="../media/image4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48.png"/><Relationship Id="rId4" Type="http://schemas.openxmlformats.org/officeDocument/2006/relationships/image" Target="../media/image38.png"/><Relationship Id="rId5" Type="http://schemas.openxmlformats.org/officeDocument/2006/relationships/image" Target="../media/image3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3.png"/><Relationship Id="rId4" Type="http://schemas.openxmlformats.org/officeDocument/2006/relationships/image" Target="../media/image36.png"/><Relationship Id="rId5" Type="http://schemas.openxmlformats.org/officeDocument/2006/relationships/image" Target="../media/image40.png"/><Relationship Id="rId6" Type="http://schemas.openxmlformats.org/officeDocument/2006/relationships/image" Target="../media/image37.png"/><Relationship Id="rId7" Type="http://schemas.openxmlformats.org/officeDocument/2006/relationships/image" Target="../media/image35.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59.png"/><Relationship Id="rId4" Type="http://schemas.openxmlformats.org/officeDocument/2006/relationships/image" Target="../media/image6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9.jpg"/><Relationship Id="rId4" Type="http://schemas.openxmlformats.org/officeDocument/2006/relationships/image" Target="../media/image42.jpg"/><Relationship Id="rId5" Type="http://schemas.openxmlformats.org/officeDocument/2006/relationships/image" Target="../media/image4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46.jpg"/><Relationship Id="rId4" Type="http://schemas.openxmlformats.org/officeDocument/2006/relationships/image" Target="../media/image47.jpg"/><Relationship Id="rId5" Type="http://schemas.openxmlformats.org/officeDocument/2006/relationships/image" Target="../media/image4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64.png"/><Relationship Id="rId4" Type="http://schemas.openxmlformats.org/officeDocument/2006/relationships/image" Target="../media/image57.png"/><Relationship Id="rId5" Type="http://schemas.openxmlformats.org/officeDocument/2006/relationships/image" Target="../media/image6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62.png"/><Relationship Id="rId4" Type="http://schemas.openxmlformats.org/officeDocument/2006/relationships/image" Target="../media/image56.png"/><Relationship Id="rId5" Type="http://schemas.openxmlformats.org/officeDocument/2006/relationships/image" Target="../media/image6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hyperlink" Target="http://drive.google.com/file/d/13SsDc5dBbIG0pPIr1kufCMH1_h7f32iG/view" TargetMode="External"/><Relationship Id="rId4" Type="http://schemas.openxmlformats.org/officeDocument/2006/relationships/image" Target="../media/image49.jpg"/><Relationship Id="rId5" Type="http://schemas.openxmlformats.org/officeDocument/2006/relationships/hyperlink" Target="http://drive.google.com/file/d/153Sc1d-tDoPukxdDIhcuAt30NY_Re5ld/view" TargetMode="External"/><Relationship Id="rId6" Type="http://schemas.openxmlformats.org/officeDocument/2006/relationships/image" Target="../media/image52.jpg"/><Relationship Id="rId7" Type="http://schemas.openxmlformats.org/officeDocument/2006/relationships/image" Target="../media/image50.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0.png"/><Relationship Id="rId4" Type="http://schemas.openxmlformats.org/officeDocument/2006/relationships/image" Target="../media/image9.gi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58.png"/><Relationship Id="rId4" Type="http://schemas.openxmlformats.org/officeDocument/2006/relationships/hyperlink" Target="http://drive.google.com/file/d/1LXtH1ye_fwI5XOqGdo4pNggevAP7C0FL/view" TargetMode="External"/><Relationship Id="rId9" Type="http://schemas.openxmlformats.org/officeDocument/2006/relationships/image" Target="../media/image51.jpg"/><Relationship Id="rId5" Type="http://schemas.openxmlformats.org/officeDocument/2006/relationships/image" Target="../media/image53.jpg"/><Relationship Id="rId6" Type="http://schemas.openxmlformats.org/officeDocument/2006/relationships/hyperlink" Target="http://drive.google.com/file/d/117UOD7TZBWzez0wEhKHgHtVHqac6bvbv/view" TargetMode="External"/><Relationship Id="rId7" Type="http://schemas.openxmlformats.org/officeDocument/2006/relationships/image" Target="../media/image55.jpg"/><Relationship Id="rId8" Type="http://schemas.openxmlformats.org/officeDocument/2006/relationships/hyperlink" Target="http://drive.google.com/file/d/1ylmLwNaSQAHQoBvsrYFMb-3Sz4W1lrVh/view" TargetMode="External"/><Relationship Id="rId10" Type="http://schemas.openxmlformats.org/officeDocument/2006/relationships/image" Target="../media/image61.gi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54.jpg"/><Relationship Id="rId4" Type="http://schemas.openxmlformats.org/officeDocument/2006/relationships/image" Target="../media/image60.jpg"/><Relationship Id="rId5" Type="http://schemas.openxmlformats.org/officeDocument/2006/relationships/image" Target="../media/image65.gif"/><Relationship Id="rId6" Type="http://schemas.openxmlformats.org/officeDocument/2006/relationships/image" Target="../media/image63.gi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78.jpg"/><Relationship Id="rId4" Type="http://schemas.openxmlformats.org/officeDocument/2006/relationships/image" Target="../media/image86.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76.jpg"/><Relationship Id="rId4" Type="http://schemas.openxmlformats.org/officeDocument/2006/relationships/image" Target="../media/image70.png"/><Relationship Id="rId5" Type="http://schemas.openxmlformats.org/officeDocument/2006/relationships/image" Target="../media/image68.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71.gif"/><Relationship Id="rId4" Type="http://schemas.openxmlformats.org/officeDocument/2006/relationships/image" Target="../media/image73.jpg"/><Relationship Id="rId5" Type="http://schemas.openxmlformats.org/officeDocument/2006/relationships/image" Target="../media/image74.png"/><Relationship Id="rId6" Type="http://schemas.openxmlformats.org/officeDocument/2006/relationships/image" Target="../media/image7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hyperlink" Target="https://docs.google.com/document/d/1zE4LpWBlwELHSzuOZnFT44gGOAmW9uzJDRlSv3b6_BQ/edit?usp=sharing" TargetMode="External"/><Relationship Id="rId4" Type="http://schemas.openxmlformats.org/officeDocument/2006/relationships/hyperlink" Target="https://docs.google.com/document/d/11kx-rDw-XOIQG_YQIurm5EYgl98tD97Ft3uQEpnytog/edit?usp=sharing" TargetMode="External"/><Relationship Id="rId5" Type="http://schemas.openxmlformats.org/officeDocument/2006/relationships/hyperlink" Target="https://docs.google.com/document/d/1d0u4ErBnSGiVPnAxtx1DY22cCPjwzCmjDuhNd8WWX1Y/edit?usp=sharing" TargetMode="External"/><Relationship Id="rId6" Type="http://schemas.openxmlformats.org/officeDocument/2006/relationships/image" Target="../media/image69.gif"/><Relationship Id="rId7" Type="http://schemas.openxmlformats.org/officeDocument/2006/relationships/image" Target="../media/image72.gif"/><Relationship Id="rId8" Type="http://schemas.openxmlformats.org/officeDocument/2006/relationships/image" Target="../media/image75.gi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87.png"/><Relationship Id="rId4" Type="http://schemas.openxmlformats.org/officeDocument/2006/relationships/image" Target="../media/image8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89.png"/><Relationship Id="rId4" Type="http://schemas.openxmlformats.org/officeDocument/2006/relationships/image" Target="../media/image88.png"/><Relationship Id="rId5" Type="http://schemas.openxmlformats.org/officeDocument/2006/relationships/image" Target="../media/image8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81.png"/><Relationship Id="rId4" Type="http://schemas.openxmlformats.org/officeDocument/2006/relationships/image" Target="../media/image79.gi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hyperlink" Target="https://docs.google.com/document/d/1KYUqjYo1c6lhzuIPRj7zw4VE-q8fvn0UW7Awep1r_yU/edit?usp=sharing" TargetMode="External"/><Relationship Id="rId4" Type="http://schemas.openxmlformats.org/officeDocument/2006/relationships/image" Target="../media/image80.gif"/><Relationship Id="rId5" Type="http://schemas.openxmlformats.org/officeDocument/2006/relationships/image" Target="../media/image82.gif"/><Relationship Id="rId6" Type="http://schemas.openxmlformats.org/officeDocument/2006/relationships/image" Target="../media/image84.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6.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jpg"/><Relationship Id="rId4" Type="http://schemas.openxmlformats.org/officeDocument/2006/relationships/image" Target="../media/image13.jpg"/><Relationship Id="rId5" Type="http://schemas.openxmlformats.org/officeDocument/2006/relationships/image" Target="../media/image7.png"/><Relationship Id="rId6" Type="http://schemas.openxmlformats.org/officeDocument/2006/relationships/image" Target="../media/image5.jpg"/><Relationship Id="rId7" Type="http://schemas.openxmlformats.org/officeDocument/2006/relationships/image" Target="../media/image15.png"/><Relationship Id="rId8" Type="http://schemas.openxmlformats.org/officeDocument/2006/relationships/image" Target="../media/image11.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2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8.jpg"/><Relationship Id="rId4" Type="http://schemas.openxmlformats.org/officeDocument/2006/relationships/image" Target="../media/image8.jpg"/><Relationship Id="rId5" Type="http://schemas.openxmlformats.org/officeDocument/2006/relationships/image" Target="../media/image1.jpg"/><Relationship Id="rId6" Type="http://schemas.openxmlformats.org/officeDocument/2006/relationships/image" Target="../media/image1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jpg"/><Relationship Id="rId4" Type="http://schemas.openxmlformats.org/officeDocument/2006/relationships/image" Target="../media/image12.jpg"/><Relationship Id="rId5" Type="http://schemas.openxmlformats.org/officeDocument/2006/relationships/image" Target="../media/image20.jpg"/><Relationship Id="rId6" Type="http://schemas.openxmlformats.org/officeDocument/2006/relationships/image" Target="../media/image21.jpg"/><Relationship Id="rId7" Type="http://schemas.openxmlformats.org/officeDocument/2006/relationships/image" Target="../media/image23.jpg"/><Relationship Id="rId8" Type="http://schemas.openxmlformats.org/officeDocument/2006/relationships/image" Target="../media/image26.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4.png"/><Relationship Id="rId4" Type="http://schemas.openxmlformats.org/officeDocument/2006/relationships/image" Target="../media/image44.png"/><Relationship Id="rId5" Type="http://schemas.openxmlformats.org/officeDocument/2006/relationships/image" Target="../media/image28.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0.jpg"/><Relationship Id="rId4" Type="http://schemas.openxmlformats.org/officeDocument/2006/relationships/image" Target="../media/image25.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233775" y="484488"/>
            <a:ext cx="1838150" cy="2391650"/>
          </a:xfrm>
          <a:prstGeom prst="rect">
            <a:avLst/>
          </a:prstGeom>
          <a:noFill/>
          <a:ln>
            <a:noFill/>
          </a:ln>
        </p:spPr>
      </p:pic>
      <p:graphicFrame>
        <p:nvGraphicFramePr>
          <p:cNvPr id="55" name="Google Shape;55;p13"/>
          <p:cNvGraphicFramePr/>
          <p:nvPr/>
        </p:nvGraphicFramePr>
        <p:xfrm>
          <a:off x="2171550" y="2697300"/>
          <a:ext cx="3000000" cy="3000000"/>
        </p:xfrm>
        <a:graphic>
          <a:graphicData uri="http://schemas.openxmlformats.org/drawingml/2006/table">
            <a:tbl>
              <a:tblPr>
                <a:noFill/>
                <a:tableStyleId>{E89CD6ED-D1A3-4EE9-9065-5B5391978658}</a:tableStyleId>
              </a:tblPr>
              <a:tblGrid>
                <a:gridCol w="4558900"/>
              </a:tblGrid>
              <a:tr h="1292525">
                <a:tc>
                  <a:txBody>
                    <a:bodyPr/>
                    <a:lstStyle/>
                    <a:p>
                      <a:pPr indent="0" lvl="0" marL="38100" marR="38100" rtl="0" algn="ctr">
                        <a:lnSpc>
                          <a:spcPct val="115000"/>
                        </a:lnSpc>
                        <a:spcBef>
                          <a:spcPts val="0"/>
                        </a:spcBef>
                        <a:spcAft>
                          <a:spcPts val="0"/>
                        </a:spcAft>
                        <a:buNone/>
                      </a:pPr>
                      <a:r>
                        <a:rPr lang="en" sz="1700">
                          <a:latin typeface="Garamond"/>
                          <a:ea typeface="Garamond"/>
                          <a:cs typeface="Garamond"/>
                          <a:sym typeface="Garamond"/>
                        </a:rPr>
                        <a:t>An English-Language magazine for news from all of the grades! Independently written by students and teachers at St. George’s College for your reading pleasure. </a:t>
                      </a:r>
                      <a:endParaRPr sz="1700"/>
                    </a:p>
                  </a:txBody>
                  <a:tcPr marT="91425" marB="91425" marR="91425" marL="91425"/>
                </a:tc>
              </a:tr>
            </a:tbl>
          </a:graphicData>
        </a:graphic>
      </p:graphicFrame>
      <p:graphicFrame>
        <p:nvGraphicFramePr>
          <p:cNvPr id="56" name="Google Shape;56;p13"/>
          <p:cNvGraphicFramePr/>
          <p:nvPr/>
        </p:nvGraphicFramePr>
        <p:xfrm>
          <a:off x="352738" y="3082800"/>
          <a:ext cx="3000000" cy="3000000"/>
        </p:xfrm>
        <a:graphic>
          <a:graphicData uri="http://schemas.openxmlformats.org/drawingml/2006/table">
            <a:tbl>
              <a:tblPr>
                <a:noFill/>
                <a:tableStyleId>{E89CD6ED-D1A3-4EE9-9065-5B5391978658}</a:tableStyleId>
              </a:tblPr>
              <a:tblGrid>
                <a:gridCol w="1600200"/>
              </a:tblGrid>
              <a:tr h="685800">
                <a:tc>
                  <a:txBody>
                    <a:bodyPr/>
                    <a:lstStyle/>
                    <a:p>
                      <a:pPr indent="0" lvl="0" marL="38100" marR="38100" rtl="0" algn="ctr">
                        <a:lnSpc>
                          <a:spcPct val="115000"/>
                        </a:lnSpc>
                        <a:spcBef>
                          <a:spcPts val="0"/>
                        </a:spcBef>
                        <a:spcAft>
                          <a:spcPts val="0"/>
                        </a:spcAft>
                        <a:buNone/>
                      </a:pPr>
                      <a:r>
                        <a:rPr b="1" lang="en" sz="1300">
                          <a:latin typeface="Garamond"/>
                          <a:ea typeface="Garamond"/>
                          <a:cs typeface="Garamond"/>
                          <a:sym typeface="Garamond"/>
                        </a:rPr>
                        <a:t>Issue </a:t>
                      </a:r>
                      <a:r>
                        <a:rPr b="1" lang="en" sz="1300">
                          <a:latin typeface="Garamond"/>
                          <a:ea typeface="Garamond"/>
                          <a:cs typeface="Garamond"/>
                          <a:sym typeface="Garamond"/>
                        </a:rPr>
                        <a:t>1</a:t>
                      </a:r>
                      <a:r>
                        <a:rPr b="1" lang="en" sz="1300">
                          <a:latin typeface="Garamond"/>
                          <a:ea typeface="Garamond"/>
                          <a:cs typeface="Garamond"/>
                          <a:sym typeface="Garamond"/>
                        </a:rPr>
                        <a:t> </a:t>
                      </a:r>
                      <a:r>
                        <a:rPr b="1" lang="en" sz="1300">
                          <a:latin typeface="Garamond"/>
                          <a:ea typeface="Garamond"/>
                          <a:cs typeface="Garamond"/>
                          <a:sym typeface="Garamond"/>
                        </a:rPr>
                        <a:t>2021</a:t>
                      </a:r>
                      <a:endParaRPr b="1" sz="1300">
                        <a:latin typeface="Garamond"/>
                        <a:ea typeface="Garamond"/>
                        <a:cs typeface="Garamond"/>
                        <a:sym typeface="Garamond"/>
                      </a:endParaRPr>
                    </a:p>
                    <a:p>
                      <a:pPr indent="0" lvl="0" marL="38100" marR="38100" rtl="0" algn="ctr">
                        <a:lnSpc>
                          <a:spcPct val="115000"/>
                        </a:lnSpc>
                        <a:spcBef>
                          <a:spcPts val="0"/>
                        </a:spcBef>
                        <a:spcAft>
                          <a:spcPts val="0"/>
                        </a:spcAft>
                        <a:buNone/>
                      </a:pPr>
                      <a:r>
                        <a:rPr b="1" lang="en" sz="1300">
                          <a:latin typeface="Garamond"/>
                          <a:ea typeface="Garamond"/>
                          <a:cs typeface="Garamond"/>
                          <a:sym typeface="Garamond"/>
                        </a:rPr>
                        <a:t>Bimester </a:t>
                      </a:r>
                      <a:r>
                        <a:rPr b="1" lang="en" sz="1300">
                          <a:latin typeface="Garamond"/>
                          <a:ea typeface="Garamond"/>
                          <a:cs typeface="Garamond"/>
                          <a:sym typeface="Garamond"/>
                        </a:rPr>
                        <a:t>1</a:t>
                      </a:r>
                      <a:endParaRPr b="1" sz="1300">
                        <a:latin typeface="Garamond"/>
                        <a:ea typeface="Garamond"/>
                        <a:cs typeface="Garamond"/>
                        <a:sym typeface="Garamond"/>
                      </a:endParaRPr>
                    </a:p>
                  </a:txBody>
                  <a:tcPr marT="91425" marB="91425" marR="91425" marL="91425"/>
                </a:tc>
              </a:tr>
            </a:tbl>
          </a:graphicData>
        </a:graphic>
      </p:graphicFrame>
      <p:sp>
        <p:nvSpPr>
          <p:cNvPr id="57" name="Google Shape;57;p13"/>
          <p:cNvSpPr txBox="1"/>
          <p:nvPr/>
        </p:nvSpPr>
        <p:spPr>
          <a:xfrm>
            <a:off x="233775" y="4793850"/>
            <a:ext cx="3354600" cy="23916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u="sng">
                <a:solidFill>
                  <a:schemeClr val="hlink"/>
                </a:solidFill>
                <a:latin typeface="Garamond"/>
                <a:ea typeface="Garamond"/>
                <a:cs typeface="Garamond"/>
                <a:sym typeface="Garamond"/>
                <a:hlinkClick action="ppaction://hlinksldjump" r:id="rId4"/>
              </a:rPr>
              <a:t>02:</a:t>
            </a:r>
            <a:r>
              <a:rPr lang="en" sz="1600" u="sng">
                <a:solidFill>
                  <a:schemeClr val="hlink"/>
                </a:solidFill>
                <a:latin typeface="Garamond"/>
                <a:ea typeface="Garamond"/>
                <a:cs typeface="Garamond"/>
                <a:sym typeface="Garamond"/>
                <a:hlinkClick action="ppaction://hlinksldjump" r:id="rId5"/>
              </a:rPr>
              <a:t> PreKinder English</a:t>
            </a:r>
            <a:endParaRPr sz="1600">
              <a:latin typeface="Garamond"/>
              <a:ea typeface="Garamond"/>
              <a:cs typeface="Garamond"/>
              <a:sym typeface="Garamond"/>
            </a:endParaRPr>
          </a:p>
          <a:p>
            <a:pPr indent="0" lvl="0" marL="0" rtl="0" algn="ctr">
              <a:spcBef>
                <a:spcPts val="0"/>
              </a:spcBef>
              <a:spcAft>
                <a:spcPts val="0"/>
              </a:spcAft>
              <a:buNone/>
            </a:pPr>
            <a:r>
              <a:rPr b="1" lang="en" sz="1600" u="sng">
                <a:solidFill>
                  <a:schemeClr val="hlink"/>
                </a:solidFill>
                <a:latin typeface="Garamond"/>
                <a:ea typeface="Garamond"/>
                <a:cs typeface="Garamond"/>
                <a:sym typeface="Garamond"/>
                <a:hlinkClick action="ppaction://hlinksldjump" r:id="rId6"/>
              </a:rPr>
              <a:t>03:</a:t>
            </a:r>
            <a:r>
              <a:rPr lang="en" sz="1600" u="sng">
                <a:solidFill>
                  <a:schemeClr val="hlink"/>
                </a:solidFill>
                <a:latin typeface="Garamond"/>
                <a:ea typeface="Garamond"/>
                <a:cs typeface="Garamond"/>
                <a:sym typeface="Garamond"/>
                <a:hlinkClick action="ppaction://hlinksldjump" r:id="rId7"/>
              </a:rPr>
              <a:t> Kinder English</a:t>
            </a:r>
            <a:r>
              <a:rPr lang="en" sz="1600">
                <a:latin typeface="Garamond"/>
                <a:ea typeface="Garamond"/>
                <a:cs typeface="Garamond"/>
                <a:sym typeface="Garamond"/>
              </a:rPr>
              <a:t> </a:t>
            </a:r>
            <a:endParaRPr sz="1600">
              <a:latin typeface="Garamond"/>
              <a:ea typeface="Garamond"/>
              <a:cs typeface="Garamond"/>
              <a:sym typeface="Garamond"/>
            </a:endParaRPr>
          </a:p>
          <a:p>
            <a:pPr indent="0" lvl="0" marL="0" rtl="0" algn="ctr">
              <a:spcBef>
                <a:spcPts val="0"/>
              </a:spcBef>
              <a:spcAft>
                <a:spcPts val="0"/>
              </a:spcAft>
              <a:buNone/>
            </a:pPr>
            <a:r>
              <a:rPr b="1" lang="en" sz="1600" u="sng">
                <a:solidFill>
                  <a:schemeClr val="hlink"/>
                </a:solidFill>
                <a:latin typeface="Garamond"/>
                <a:ea typeface="Garamond"/>
                <a:cs typeface="Garamond"/>
                <a:sym typeface="Garamond"/>
                <a:hlinkClick action="ppaction://hlinksldjump" r:id="rId8"/>
              </a:rPr>
              <a:t>04: </a:t>
            </a:r>
            <a:r>
              <a:rPr lang="en" sz="1600" u="sng">
                <a:solidFill>
                  <a:schemeClr val="hlink"/>
                </a:solidFill>
                <a:latin typeface="Garamond"/>
                <a:ea typeface="Garamond"/>
                <a:cs typeface="Garamond"/>
                <a:sym typeface="Garamond"/>
                <a:hlinkClick action="ppaction://hlinksldjump" r:id="rId9"/>
              </a:rPr>
              <a:t>1st Grade English </a:t>
            </a:r>
            <a:endParaRPr sz="1600">
              <a:latin typeface="Garamond"/>
              <a:ea typeface="Garamond"/>
              <a:cs typeface="Garamond"/>
              <a:sym typeface="Garamond"/>
            </a:endParaRPr>
          </a:p>
          <a:p>
            <a:pPr indent="0" lvl="0" marL="0" rtl="0" algn="ctr">
              <a:spcBef>
                <a:spcPts val="0"/>
              </a:spcBef>
              <a:spcAft>
                <a:spcPts val="0"/>
              </a:spcAft>
              <a:buClr>
                <a:schemeClr val="dk1"/>
              </a:buClr>
              <a:buSzPts val="1100"/>
              <a:buFont typeface="Arial"/>
              <a:buNone/>
            </a:pPr>
            <a:r>
              <a:rPr b="1" lang="en" sz="1600" u="sng">
                <a:solidFill>
                  <a:schemeClr val="hlink"/>
                </a:solidFill>
                <a:latin typeface="Garamond"/>
                <a:ea typeface="Garamond"/>
                <a:cs typeface="Garamond"/>
                <a:sym typeface="Garamond"/>
                <a:hlinkClick action="ppaction://hlinksldjump" r:id="rId10"/>
              </a:rPr>
              <a:t>05</a:t>
            </a:r>
            <a:r>
              <a:rPr b="1" lang="en" sz="1600" u="sng">
                <a:solidFill>
                  <a:schemeClr val="hlink"/>
                </a:solidFill>
                <a:latin typeface="Garamond"/>
                <a:ea typeface="Garamond"/>
                <a:cs typeface="Garamond"/>
                <a:sym typeface="Garamond"/>
                <a:hlinkClick action="ppaction://hlinksldjump" r:id="rId11"/>
              </a:rPr>
              <a:t> </a:t>
            </a:r>
            <a:r>
              <a:rPr lang="en" sz="1600" u="sng">
                <a:solidFill>
                  <a:schemeClr val="hlink"/>
                </a:solidFill>
                <a:latin typeface="Garamond"/>
                <a:ea typeface="Garamond"/>
                <a:cs typeface="Garamond"/>
                <a:sym typeface="Garamond"/>
                <a:hlinkClick action="ppaction://hlinksldjump" r:id="rId12"/>
              </a:rPr>
              <a:t>1st &amp; 2nd Grade Science</a:t>
            </a:r>
            <a:endParaRPr sz="1600">
              <a:latin typeface="Garamond"/>
              <a:ea typeface="Garamond"/>
              <a:cs typeface="Garamond"/>
              <a:sym typeface="Garamond"/>
            </a:endParaRPr>
          </a:p>
          <a:p>
            <a:pPr indent="0" lvl="0" marL="0" rtl="0" algn="ctr">
              <a:spcBef>
                <a:spcPts val="0"/>
              </a:spcBef>
              <a:spcAft>
                <a:spcPts val="0"/>
              </a:spcAft>
              <a:buNone/>
            </a:pPr>
            <a:r>
              <a:rPr b="1" lang="en" sz="1600" u="sng">
                <a:solidFill>
                  <a:schemeClr val="hlink"/>
                </a:solidFill>
                <a:latin typeface="Garamond"/>
                <a:ea typeface="Garamond"/>
                <a:cs typeface="Garamond"/>
                <a:sym typeface="Garamond"/>
                <a:hlinkClick action="ppaction://hlinksldjump" r:id="rId13"/>
              </a:rPr>
              <a:t>06</a:t>
            </a:r>
            <a:r>
              <a:rPr b="1" lang="en" sz="1600" u="sng">
                <a:solidFill>
                  <a:schemeClr val="hlink"/>
                </a:solidFill>
                <a:latin typeface="Garamond"/>
                <a:ea typeface="Garamond"/>
                <a:cs typeface="Garamond"/>
                <a:sym typeface="Garamond"/>
                <a:hlinkClick action="ppaction://hlinksldjump" r:id="rId14"/>
              </a:rPr>
              <a:t> - 07</a:t>
            </a:r>
            <a:r>
              <a:rPr lang="en" sz="1600" u="sng">
                <a:solidFill>
                  <a:schemeClr val="hlink"/>
                </a:solidFill>
                <a:latin typeface="Garamond"/>
                <a:ea typeface="Garamond"/>
                <a:cs typeface="Garamond"/>
                <a:sym typeface="Garamond"/>
                <a:hlinkClick action="ppaction://hlinksldjump" r:id="rId15"/>
              </a:rPr>
              <a:t>: 1st &amp; 2nd Grade</a:t>
            </a:r>
            <a:endParaRPr sz="1600">
              <a:latin typeface="Garamond"/>
              <a:ea typeface="Garamond"/>
              <a:cs typeface="Garamond"/>
              <a:sym typeface="Garamond"/>
            </a:endParaRPr>
          </a:p>
          <a:p>
            <a:pPr indent="0" lvl="0" marL="0" rtl="0" algn="ctr">
              <a:spcBef>
                <a:spcPts val="0"/>
              </a:spcBef>
              <a:spcAft>
                <a:spcPts val="0"/>
              </a:spcAft>
              <a:buNone/>
            </a:pPr>
            <a:r>
              <a:rPr b="1" lang="en" sz="1600" u="sng">
                <a:solidFill>
                  <a:schemeClr val="hlink"/>
                </a:solidFill>
                <a:latin typeface="Garamond"/>
                <a:ea typeface="Garamond"/>
                <a:cs typeface="Garamond"/>
                <a:sym typeface="Garamond"/>
                <a:hlinkClick action="ppaction://hlinksldjump" r:id="rId16"/>
              </a:rPr>
              <a:t>08 - 09</a:t>
            </a:r>
            <a:r>
              <a:rPr b="1" lang="en" sz="1600" u="sng">
                <a:solidFill>
                  <a:schemeClr val="hlink"/>
                </a:solidFill>
                <a:latin typeface="Garamond"/>
                <a:ea typeface="Garamond"/>
                <a:cs typeface="Garamond"/>
                <a:sym typeface="Garamond"/>
                <a:hlinkClick action="ppaction://hlinksldjump" r:id="rId17"/>
              </a:rPr>
              <a:t>:</a:t>
            </a:r>
            <a:r>
              <a:rPr b="1" lang="en" sz="1600" u="sng">
                <a:solidFill>
                  <a:schemeClr val="hlink"/>
                </a:solidFill>
                <a:latin typeface="Garamond"/>
                <a:ea typeface="Garamond"/>
                <a:cs typeface="Garamond"/>
                <a:sym typeface="Garamond"/>
                <a:hlinkClick action="ppaction://hlinksldjump" r:id="rId18"/>
              </a:rPr>
              <a:t> </a:t>
            </a:r>
            <a:r>
              <a:rPr lang="en" sz="1600" u="sng">
                <a:solidFill>
                  <a:schemeClr val="hlink"/>
                </a:solidFill>
                <a:latin typeface="Garamond"/>
                <a:ea typeface="Garamond"/>
                <a:cs typeface="Garamond"/>
                <a:sym typeface="Garamond"/>
                <a:hlinkClick action="ppaction://hlinksldjump" r:id="rId19"/>
              </a:rPr>
              <a:t>3rd Grade </a:t>
            </a:r>
            <a:endParaRPr sz="1600">
              <a:latin typeface="Garamond"/>
              <a:ea typeface="Garamond"/>
              <a:cs typeface="Garamond"/>
              <a:sym typeface="Garamond"/>
            </a:endParaRPr>
          </a:p>
          <a:p>
            <a:pPr indent="0" lvl="0" marL="0" rtl="0" algn="ctr">
              <a:spcBef>
                <a:spcPts val="0"/>
              </a:spcBef>
              <a:spcAft>
                <a:spcPts val="0"/>
              </a:spcAft>
              <a:buClr>
                <a:schemeClr val="dk1"/>
              </a:buClr>
              <a:buSzPts val="1100"/>
              <a:buFont typeface="Arial"/>
              <a:buNone/>
            </a:pPr>
            <a:r>
              <a:rPr b="1" lang="en" sz="1600" u="sng">
                <a:solidFill>
                  <a:schemeClr val="hlink"/>
                </a:solidFill>
                <a:latin typeface="Garamond"/>
                <a:ea typeface="Garamond"/>
                <a:cs typeface="Garamond"/>
                <a:sym typeface="Garamond"/>
                <a:hlinkClick action="ppaction://hlinksldjump" r:id="rId20"/>
              </a:rPr>
              <a:t>10 - 13</a:t>
            </a:r>
            <a:r>
              <a:rPr b="1" lang="en" sz="1600" u="sng">
                <a:solidFill>
                  <a:schemeClr val="hlink"/>
                </a:solidFill>
                <a:latin typeface="Garamond"/>
                <a:ea typeface="Garamond"/>
                <a:cs typeface="Garamond"/>
                <a:sym typeface="Garamond"/>
                <a:hlinkClick action="ppaction://hlinksldjump" r:id="rId21"/>
              </a:rPr>
              <a:t>: </a:t>
            </a:r>
            <a:r>
              <a:rPr lang="en" sz="1600" u="sng">
                <a:solidFill>
                  <a:schemeClr val="hlink"/>
                </a:solidFill>
                <a:latin typeface="Garamond"/>
                <a:ea typeface="Garamond"/>
                <a:cs typeface="Garamond"/>
                <a:sym typeface="Garamond"/>
                <a:hlinkClick action="ppaction://hlinksldjump" r:id="rId22"/>
              </a:rPr>
              <a:t>4th Grade </a:t>
            </a:r>
            <a:endParaRPr sz="1600">
              <a:latin typeface="Garamond"/>
              <a:ea typeface="Garamond"/>
              <a:cs typeface="Garamond"/>
              <a:sym typeface="Garamond"/>
            </a:endParaRPr>
          </a:p>
          <a:p>
            <a:pPr indent="0" lvl="0" marL="0" rtl="0" algn="ctr">
              <a:spcBef>
                <a:spcPts val="0"/>
              </a:spcBef>
              <a:spcAft>
                <a:spcPts val="0"/>
              </a:spcAft>
              <a:buClr>
                <a:schemeClr val="dk1"/>
              </a:buClr>
              <a:buSzPts val="1100"/>
              <a:buFont typeface="Arial"/>
              <a:buNone/>
            </a:pPr>
            <a:r>
              <a:rPr b="1" lang="en" sz="1600" u="sng">
                <a:solidFill>
                  <a:schemeClr val="accent5"/>
                </a:solidFill>
                <a:latin typeface="Garamond"/>
                <a:ea typeface="Garamond"/>
                <a:cs typeface="Garamond"/>
                <a:sym typeface="Garamond"/>
                <a:hlinkClick action="ppaction://hlinksldjump" r:id="rId23">
                  <a:extLst>
                    <a:ext uri="{A12FA001-AC4F-418D-AE19-62706E023703}">
                      <ahyp:hlinkClr val="tx"/>
                    </a:ext>
                  </a:extLst>
                </a:hlinkClick>
              </a:rPr>
              <a:t>14 - 16: </a:t>
            </a:r>
            <a:r>
              <a:rPr lang="en" sz="1600" u="sng">
                <a:solidFill>
                  <a:schemeClr val="accent5"/>
                </a:solidFill>
                <a:latin typeface="Garamond"/>
                <a:ea typeface="Garamond"/>
                <a:cs typeface="Garamond"/>
                <a:sym typeface="Garamond"/>
                <a:hlinkClick action="ppaction://hlinksldjump" r:id="rId24">
                  <a:extLst>
                    <a:ext uri="{A12FA001-AC4F-418D-AE19-62706E023703}">
                      <ahyp:hlinkClr val="tx"/>
                    </a:ext>
                  </a:extLst>
                </a:hlinkClick>
              </a:rPr>
              <a:t>5th Grade</a:t>
            </a:r>
            <a:endParaRPr sz="1500">
              <a:solidFill>
                <a:schemeClr val="dk1"/>
              </a:solidFill>
              <a:latin typeface="Garamond"/>
              <a:ea typeface="Garamond"/>
              <a:cs typeface="Garamond"/>
              <a:sym typeface="Garamond"/>
            </a:endParaRPr>
          </a:p>
          <a:p>
            <a:pPr indent="0" lvl="0" marL="0" rtl="0" algn="l">
              <a:spcBef>
                <a:spcPts val="0"/>
              </a:spcBef>
              <a:spcAft>
                <a:spcPts val="0"/>
              </a:spcAft>
              <a:buClr>
                <a:schemeClr val="dk1"/>
              </a:buClr>
              <a:buSzPts val="1100"/>
              <a:buFont typeface="Arial"/>
              <a:buNone/>
            </a:pPr>
            <a:r>
              <a:t/>
            </a:r>
            <a:endParaRPr sz="1500">
              <a:solidFill>
                <a:schemeClr val="dk1"/>
              </a:solidFill>
            </a:endParaRPr>
          </a:p>
          <a:p>
            <a:pPr indent="0" lvl="0" marL="0" rtl="0" algn="l">
              <a:spcBef>
                <a:spcPts val="0"/>
              </a:spcBef>
              <a:spcAft>
                <a:spcPts val="0"/>
              </a:spcAft>
              <a:buNone/>
            </a:pPr>
            <a:r>
              <a:t/>
            </a:r>
            <a:endParaRPr sz="1500"/>
          </a:p>
          <a:p>
            <a:pPr indent="0" lvl="0" marL="0" rtl="0" algn="l">
              <a:spcBef>
                <a:spcPts val="0"/>
              </a:spcBef>
              <a:spcAft>
                <a:spcPts val="0"/>
              </a:spcAft>
              <a:buNone/>
            </a:pPr>
            <a:r>
              <a:rPr lang="en" sz="1500"/>
              <a:t> </a:t>
            </a:r>
            <a:endParaRPr sz="1500"/>
          </a:p>
        </p:txBody>
      </p:sp>
      <p:sp>
        <p:nvSpPr>
          <p:cNvPr id="58" name="Google Shape;58;p13"/>
          <p:cNvSpPr txBox="1"/>
          <p:nvPr/>
        </p:nvSpPr>
        <p:spPr>
          <a:xfrm>
            <a:off x="3588375" y="4793850"/>
            <a:ext cx="3142200" cy="23916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u="sng">
                <a:solidFill>
                  <a:schemeClr val="hlink"/>
                </a:solidFill>
                <a:latin typeface="Garamond"/>
                <a:ea typeface="Garamond"/>
                <a:cs typeface="Garamond"/>
                <a:sym typeface="Garamond"/>
                <a:hlinkClick action="ppaction://hlinksldjump" r:id="rId25"/>
              </a:rPr>
              <a:t>17 - 18: </a:t>
            </a:r>
            <a:r>
              <a:rPr lang="en" sz="1600" u="sng">
                <a:solidFill>
                  <a:schemeClr val="hlink"/>
                </a:solidFill>
                <a:latin typeface="Garamond"/>
                <a:ea typeface="Garamond"/>
                <a:cs typeface="Garamond"/>
                <a:sym typeface="Garamond"/>
                <a:hlinkClick action="ppaction://hlinksldjump" r:id="rId26"/>
              </a:rPr>
              <a:t>6th Grade</a:t>
            </a:r>
            <a:endParaRPr sz="1600">
              <a:latin typeface="Garamond"/>
              <a:ea typeface="Garamond"/>
              <a:cs typeface="Garamond"/>
              <a:sym typeface="Garamond"/>
            </a:endParaRPr>
          </a:p>
          <a:p>
            <a:pPr indent="0" lvl="0" marL="0" rtl="0" algn="ctr">
              <a:spcBef>
                <a:spcPts val="0"/>
              </a:spcBef>
              <a:spcAft>
                <a:spcPts val="0"/>
              </a:spcAft>
              <a:buClr>
                <a:schemeClr val="dk1"/>
              </a:buClr>
              <a:buSzPts val="1100"/>
              <a:buFont typeface="Arial"/>
              <a:buNone/>
            </a:pPr>
            <a:r>
              <a:rPr b="1" lang="en" sz="1600" u="sng">
                <a:solidFill>
                  <a:schemeClr val="hlink"/>
                </a:solidFill>
                <a:latin typeface="Garamond"/>
                <a:ea typeface="Garamond"/>
                <a:cs typeface="Garamond"/>
                <a:sym typeface="Garamond"/>
                <a:hlinkClick action="ppaction://hlinksldjump" r:id="rId27"/>
              </a:rPr>
              <a:t>19: </a:t>
            </a:r>
            <a:r>
              <a:rPr lang="en" sz="1600" u="sng">
                <a:solidFill>
                  <a:schemeClr val="hlink"/>
                </a:solidFill>
                <a:latin typeface="Garamond"/>
                <a:ea typeface="Garamond"/>
                <a:cs typeface="Garamond"/>
                <a:sym typeface="Garamond"/>
                <a:hlinkClick action="ppaction://hlinksldjump" r:id="rId28"/>
              </a:rPr>
              <a:t>7th Grade</a:t>
            </a:r>
            <a:endParaRPr sz="1600">
              <a:latin typeface="Garamond"/>
              <a:ea typeface="Garamond"/>
              <a:cs typeface="Garamond"/>
              <a:sym typeface="Garamond"/>
            </a:endParaRPr>
          </a:p>
          <a:p>
            <a:pPr indent="0" lvl="0" marL="0" rtl="0" algn="ctr">
              <a:spcBef>
                <a:spcPts val="0"/>
              </a:spcBef>
              <a:spcAft>
                <a:spcPts val="0"/>
              </a:spcAft>
              <a:buNone/>
            </a:pPr>
            <a:r>
              <a:rPr b="1" lang="en" sz="1600" u="sng">
                <a:solidFill>
                  <a:schemeClr val="hlink"/>
                </a:solidFill>
                <a:latin typeface="Garamond"/>
                <a:ea typeface="Garamond"/>
                <a:cs typeface="Garamond"/>
                <a:sym typeface="Garamond"/>
                <a:hlinkClick action="ppaction://hlinksldjump" r:id="rId29"/>
              </a:rPr>
              <a:t>20 - 22:</a:t>
            </a:r>
            <a:r>
              <a:rPr lang="en" sz="1600" u="sng">
                <a:solidFill>
                  <a:schemeClr val="hlink"/>
                </a:solidFill>
                <a:latin typeface="Garamond"/>
                <a:ea typeface="Garamond"/>
                <a:cs typeface="Garamond"/>
                <a:sym typeface="Garamond"/>
                <a:hlinkClick action="ppaction://hlinksldjump" r:id="rId30"/>
              </a:rPr>
              <a:t> 8</a:t>
            </a:r>
            <a:r>
              <a:rPr lang="en" sz="1600" u="sng">
                <a:solidFill>
                  <a:schemeClr val="hlink"/>
                </a:solidFill>
                <a:latin typeface="Garamond"/>
                <a:ea typeface="Garamond"/>
                <a:cs typeface="Garamond"/>
                <a:sym typeface="Garamond"/>
                <a:hlinkClick action="ppaction://hlinksldjump" r:id="rId31"/>
              </a:rPr>
              <a:t>th Grade  </a:t>
            </a:r>
            <a:endParaRPr i="1" sz="1600">
              <a:latin typeface="Garamond"/>
              <a:ea typeface="Garamond"/>
              <a:cs typeface="Garamond"/>
              <a:sym typeface="Garamond"/>
            </a:endParaRPr>
          </a:p>
          <a:p>
            <a:pPr indent="0" lvl="0" marL="0" rtl="0" algn="ctr">
              <a:spcBef>
                <a:spcPts val="0"/>
              </a:spcBef>
              <a:spcAft>
                <a:spcPts val="0"/>
              </a:spcAft>
              <a:buNone/>
            </a:pPr>
            <a:r>
              <a:rPr b="1" lang="en" sz="1600" u="sng">
                <a:solidFill>
                  <a:schemeClr val="hlink"/>
                </a:solidFill>
                <a:latin typeface="Garamond"/>
                <a:ea typeface="Garamond"/>
                <a:cs typeface="Garamond"/>
                <a:sym typeface="Garamond"/>
                <a:hlinkClick action="ppaction://hlinksldjump" r:id="rId32"/>
              </a:rPr>
              <a:t>23 - 24</a:t>
            </a:r>
            <a:r>
              <a:rPr lang="en" sz="1600" u="sng">
                <a:solidFill>
                  <a:schemeClr val="hlink"/>
                </a:solidFill>
                <a:latin typeface="Garamond"/>
                <a:ea typeface="Garamond"/>
                <a:cs typeface="Garamond"/>
                <a:sym typeface="Garamond"/>
                <a:hlinkClick action="ppaction://hlinksldjump" r:id="rId33"/>
              </a:rPr>
              <a:t>: 9th Grade  </a:t>
            </a:r>
            <a:endParaRPr sz="1600">
              <a:latin typeface="Garamond"/>
              <a:ea typeface="Garamond"/>
              <a:cs typeface="Garamond"/>
              <a:sym typeface="Garamond"/>
            </a:endParaRPr>
          </a:p>
          <a:p>
            <a:pPr indent="0" lvl="0" marL="0" rtl="0" algn="ctr">
              <a:spcBef>
                <a:spcPts val="0"/>
              </a:spcBef>
              <a:spcAft>
                <a:spcPts val="0"/>
              </a:spcAft>
              <a:buNone/>
            </a:pPr>
            <a:r>
              <a:rPr b="1" lang="en" sz="1600" u="sng">
                <a:solidFill>
                  <a:schemeClr val="hlink"/>
                </a:solidFill>
                <a:latin typeface="Garamond"/>
                <a:ea typeface="Garamond"/>
                <a:cs typeface="Garamond"/>
                <a:sym typeface="Garamond"/>
                <a:hlinkClick action="ppaction://hlinksldjump" r:id="rId34"/>
              </a:rPr>
              <a:t>25: </a:t>
            </a:r>
            <a:r>
              <a:rPr lang="en" sz="1600" u="sng">
                <a:solidFill>
                  <a:schemeClr val="hlink"/>
                </a:solidFill>
                <a:latin typeface="Garamond"/>
                <a:ea typeface="Garamond"/>
                <a:cs typeface="Garamond"/>
                <a:sym typeface="Garamond"/>
                <a:hlinkClick action="ppaction://hlinksldjump" r:id="rId35"/>
              </a:rPr>
              <a:t>11th Grade</a:t>
            </a:r>
            <a:endParaRPr sz="1600">
              <a:latin typeface="Garamond"/>
              <a:ea typeface="Garamond"/>
              <a:cs typeface="Garamond"/>
              <a:sym typeface="Garamond"/>
            </a:endParaRPr>
          </a:p>
          <a:p>
            <a:pPr indent="0" lvl="0" marL="0" rtl="0" algn="ctr">
              <a:spcBef>
                <a:spcPts val="0"/>
              </a:spcBef>
              <a:spcAft>
                <a:spcPts val="0"/>
              </a:spcAft>
              <a:buNone/>
            </a:pPr>
            <a:r>
              <a:rPr b="1" lang="en" sz="1600" u="sng">
                <a:solidFill>
                  <a:schemeClr val="hlink"/>
                </a:solidFill>
                <a:latin typeface="Garamond"/>
                <a:ea typeface="Garamond"/>
                <a:cs typeface="Garamond"/>
                <a:sym typeface="Garamond"/>
                <a:hlinkClick action="ppaction://hlinksldjump" r:id="rId36"/>
              </a:rPr>
              <a:t>26 - 27</a:t>
            </a:r>
            <a:r>
              <a:rPr lang="en" sz="1600" u="sng">
                <a:solidFill>
                  <a:schemeClr val="hlink"/>
                </a:solidFill>
                <a:latin typeface="Garamond"/>
                <a:ea typeface="Garamond"/>
                <a:cs typeface="Garamond"/>
                <a:sym typeface="Garamond"/>
                <a:hlinkClick action="ppaction://hlinksldjump" r:id="rId37"/>
              </a:rPr>
              <a:t>: 12th Grade</a:t>
            </a:r>
            <a:r>
              <a:rPr lang="en" sz="1600">
                <a:latin typeface="Garamond"/>
                <a:ea typeface="Garamond"/>
                <a:cs typeface="Garamond"/>
                <a:sym typeface="Garamond"/>
              </a:rPr>
              <a:t>-Global English</a:t>
            </a:r>
            <a:endParaRPr sz="1600">
              <a:latin typeface="Garamond"/>
              <a:ea typeface="Garamond"/>
              <a:cs typeface="Garamond"/>
              <a:sym typeface="Garamond"/>
            </a:endParaRPr>
          </a:p>
          <a:p>
            <a:pPr indent="0" lvl="0" marL="0" rtl="0" algn="ctr">
              <a:spcBef>
                <a:spcPts val="0"/>
              </a:spcBef>
              <a:spcAft>
                <a:spcPts val="0"/>
              </a:spcAft>
              <a:buNone/>
            </a:pPr>
            <a:r>
              <a:rPr b="1" lang="en" sz="1600" u="sng">
                <a:solidFill>
                  <a:schemeClr val="hlink"/>
                </a:solidFill>
                <a:latin typeface="Garamond"/>
                <a:ea typeface="Garamond"/>
                <a:cs typeface="Garamond"/>
                <a:sym typeface="Garamond"/>
                <a:hlinkClick action="ppaction://hlinksldjump" r:id="rId38"/>
              </a:rPr>
              <a:t>28</a:t>
            </a:r>
            <a:r>
              <a:rPr lang="en" sz="1600" u="sng">
                <a:solidFill>
                  <a:schemeClr val="hlink"/>
                </a:solidFill>
                <a:latin typeface="Garamond"/>
                <a:ea typeface="Garamond"/>
                <a:cs typeface="Garamond"/>
                <a:sym typeface="Garamond"/>
                <a:hlinkClick action="ppaction://hlinksldjump" r:id="rId39"/>
              </a:rPr>
              <a:t>: 12th Grade - </a:t>
            </a:r>
            <a:r>
              <a:rPr lang="en" sz="1600">
                <a:latin typeface="Garamond"/>
                <a:ea typeface="Garamond"/>
                <a:cs typeface="Garamond"/>
                <a:sym typeface="Garamond"/>
              </a:rPr>
              <a:t>Forensic Science</a:t>
            </a:r>
            <a:endParaRPr sz="1600">
              <a:latin typeface="Garamond"/>
              <a:ea typeface="Garamond"/>
              <a:cs typeface="Garamond"/>
              <a:sym typeface="Garamond"/>
            </a:endParaRPr>
          </a:p>
          <a:p>
            <a:pPr indent="0" lvl="0" marL="0" rtl="0" algn="ctr">
              <a:spcBef>
                <a:spcPts val="0"/>
              </a:spcBef>
              <a:spcAft>
                <a:spcPts val="0"/>
              </a:spcAft>
              <a:buNone/>
            </a:pPr>
            <a:r>
              <a:rPr b="1" lang="en" sz="1600" u="sng">
                <a:solidFill>
                  <a:schemeClr val="hlink"/>
                </a:solidFill>
                <a:latin typeface="Garamond"/>
                <a:ea typeface="Garamond"/>
                <a:cs typeface="Garamond"/>
                <a:sym typeface="Garamond"/>
                <a:hlinkClick action="ppaction://hlinksldjump" r:id="rId40"/>
              </a:rPr>
              <a:t>29</a:t>
            </a:r>
            <a:r>
              <a:rPr lang="en" sz="1600" u="sng">
                <a:solidFill>
                  <a:schemeClr val="hlink"/>
                </a:solidFill>
                <a:latin typeface="Garamond"/>
                <a:ea typeface="Garamond"/>
                <a:cs typeface="Garamond"/>
                <a:sym typeface="Garamond"/>
                <a:hlinkClick action="ppaction://hlinksldjump" r:id="rId41"/>
              </a:rPr>
              <a:t>: 12th Grade - </a:t>
            </a:r>
            <a:r>
              <a:rPr lang="en" sz="1600">
                <a:latin typeface="Garamond"/>
                <a:ea typeface="Garamond"/>
                <a:cs typeface="Garamond"/>
                <a:sym typeface="Garamond"/>
              </a:rPr>
              <a:t>Science Fiction</a:t>
            </a:r>
            <a:endParaRPr sz="1600">
              <a:latin typeface="Garamond"/>
              <a:ea typeface="Garamond"/>
              <a:cs typeface="Garamond"/>
              <a:sym typeface="Garamond"/>
            </a:endParaRPr>
          </a:p>
        </p:txBody>
      </p:sp>
      <p:sp>
        <p:nvSpPr>
          <p:cNvPr id="59" name="Google Shape;59;p13"/>
          <p:cNvSpPr txBox="1"/>
          <p:nvPr/>
        </p:nvSpPr>
        <p:spPr>
          <a:xfrm>
            <a:off x="129200" y="8661600"/>
            <a:ext cx="6601500" cy="48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700">
                <a:latin typeface="Garamond"/>
                <a:ea typeface="Garamond"/>
                <a:cs typeface="Garamond"/>
                <a:sym typeface="Garamond"/>
              </a:rPr>
              <a:t>Faculty Creator: Adriana Marrero                   Faculty Editor: Amy Brabec</a:t>
            </a:r>
            <a:endParaRPr sz="1700">
              <a:latin typeface="Garamond"/>
              <a:ea typeface="Garamond"/>
              <a:cs typeface="Garamond"/>
              <a:sym typeface="Garamond"/>
            </a:endParaRPr>
          </a:p>
        </p:txBody>
      </p:sp>
      <p:sp>
        <p:nvSpPr>
          <p:cNvPr id="60" name="Google Shape;60;p13"/>
          <p:cNvSpPr txBox="1"/>
          <p:nvPr/>
        </p:nvSpPr>
        <p:spPr>
          <a:xfrm>
            <a:off x="1314450" y="4256852"/>
            <a:ext cx="4229100" cy="341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700">
                <a:latin typeface="Garamond"/>
                <a:ea typeface="Garamond"/>
                <a:cs typeface="Garamond"/>
                <a:sym typeface="Garamond"/>
              </a:rPr>
              <a:t>In This Issue</a:t>
            </a:r>
            <a:endParaRPr b="1" sz="2700">
              <a:latin typeface="Garamond"/>
              <a:ea typeface="Garamond"/>
              <a:cs typeface="Garamond"/>
              <a:sym typeface="Garamond"/>
            </a:endParaRPr>
          </a:p>
        </p:txBody>
      </p:sp>
      <p:grpSp>
        <p:nvGrpSpPr>
          <p:cNvPr id="61" name="Google Shape;61;p13"/>
          <p:cNvGrpSpPr/>
          <p:nvPr/>
        </p:nvGrpSpPr>
        <p:grpSpPr>
          <a:xfrm>
            <a:off x="2574771" y="260039"/>
            <a:ext cx="3987689" cy="2277332"/>
            <a:chOff x="5412842" y="3065264"/>
            <a:chExt cx="2362935" cy="1596336"/>
          </a:xfrm>
        </p:grpSpPr>
        <p:sp>
          <p:nvSpPr>
            <p:cNvPr id="62" name="Google Shape;62;p13"/>
            <p:cNvSpPr/>
            <p:nvPr/>
          </p:nvSpPr>
          <p:spPr>
            <a:xfrm>
              <a:off x="5498325" y="4499625"/>
              <a:ext cx="2277445" cy="161975"/>
            </a:xfrm>
            <a:custGeom>
              <a:rect b="b" l="l" r="r" t="t"/>
              <a:pathLst>
                <a:path extrusionOk="0" h="12158" w="67390">
                  <a:moveTo>
                    <a:pt x="33695" y="1"/>
                  </a:moveTo>
                  <a:cubicBezTo>
                    <a:pt x="15086" y="1"/>
                    <a:pt x="1" y="2727"/>
                    <a:pt x="1" y="6085"/>
                  </a:cubicBezTo>
                  <a:cubicBezTo>
                    <a:pt x="1" y="9443"/>
                    <a:pt x="15086" y="12157"/>
                    <a:pt x="33695" y="12157"/>
                  </a:cubicBezTo>
                  <a:cubicBezTo>
                    <a:pt x="52305" y="12157"/>
                    <a:pt x="67390" y="9443"/>
                    <a:pt x="67390" y="6085"/>
                  </a:cubicBezTo>
                  <a:cubicBezTo>
                    <a:pt x="67390" y="2727"/>
                    <a:pt x="52305" y="1"/>
                    <a:pt x="33695" y="1"/>
                  </a:cubicBezTo>
                  <a:close/>
                </a:path>
              </a:pathLst>
            </a:custGeom>
            <a:solidFill>
              <a:srgbClr val="E9E5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3" name="Google Shape;63;p13"/>
            <p:cNvGrpSpPr/>
            <p:nvPr/>
          </p:nvGrpSpPr>
          <p:grpSpPr>
            <a:xfrm>
              <a:off x="5412842" y="3065264"/>
              <a:ext cx="2362935" cy="1542963"/>
              <a:chOff x="713775" y="833650"/>
              <a:chExt cx="6195425" cy="4045525"/>
            </a:xfrm>
          </p:grpSpPr>
          <p:sp>
            <p:nvSpPr>
              <p:cNvPr id="64" name="Google Shape;64;p13"/>
              <p:cNvSpPr/>
              <p:nvPr/>
            </p:nvSpPr>
            <p:spPr>
              <a:xfrm>
                <a:off x="5938225" y="2012575"/>
                <a:ext cx="272675" cy="888225"/>
              </a:xfrm>
              <a:custGeom>
                <a:rect b="b" l="l" r="r" t="t"/>
                <a:pathLst>
                  <a:path extrusionOk="0" h="35529" w="10907">
                    <a:moveTo>
                      <a:pt x="10907" y="1"/>
                    </a:moveTo>
                    <a:cubicBezTo>
                      <a:pt x="10907" y="1"/>
                      <a:pt x="6978" y="3704"/>
                      <a:pt x="6549" y="4358"/>
                    </a:cubicBezTo>
                    <a:cubicBezTo>
                      <a:pt x="6109" y="5013"/>
                      <a:pt x="1" y="28992"/>
                      <a:pt x="1" y="28992"/>
                    </a:cubicBezTo>
                    <a:lnTo>
                      <a:pt x="10907" y="35529"/>
                    </a:lnTo>
                    <a:lnTo>
                      <a:pt x="10907" y="1"/>
                    </a:lnTo>
                    <a:close/>
                  </a:path>
                </a:pathLst>
              </a:custGeom>
              <a:solidFill>
                <a:srgbClr val="252D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13"/>
              <p:cNvSpPr/>
              <p:nvPr/>
            </p:nvSpPr>
            <p:spPr>
              <a:xfrm>
                <a:off x="6237675" y="1402600"/>
                <a:ext cx="450675" cy="480825"/>
              </a:xfrm>
              <a:custGeom>
                <a:rect b="b" l="l" r="r" t="t"/>
                <a:pathLst>
                  <a:path extrusionOk="0" h="19233" w="18027">
                    <a:moveTo>
                      <a:pt x="12789" y="1"/>
                    </a:moveTo>
                    <a:cubicBezTo>
                      <a:pt x="12371" y="1"/>
                      <a:pt x="11958" y="126"/>
                      <a:pt x="11633" y="397"/>
                    </a:cubicBezTo>
                    <a:lnTo>
                      <a:pt x="12788" y="2468"/>
                    </a:lnTo>
                    <a:cubicBezTo>
                      <a:pt x="9597" y="2564"/>
                      <a:pt x="6418" y="2659"/>
                      <a:pt x="3227" y="2742"/>
                    </a:cubicBezTo>
                    <a:cubicBezTo>
                      <a:pt x="2263" y="2778"/>
                      <a:pt x="1143" y="2921"/>
                      <a:pt x="620" y="4123"/>
                    </a:cubicBezTo>
                    <a:cubicBezTo>
                      <a:pt x="322" y="4814"/>
                      <a:pt x="298" y="5683"/>
                      <a:pt x="286" y="6505"/>
                    </a:cubicBezTo>
                    <a:cubicBezTo>
                      <a:pt x="262" y="8624"/>
                      <a:pt x="239" y="10743"/>
                      <a:pt x="215" y="12863"/>
                    </a:cubicBezTo>
                    <a:cubicBezTo>
                      <a:pt x="191" y="14577"/>
                      <a:pt x="0" y="16351"/>
                      <a:pt x="1322" y="17589"/>
                    </a:cubicBezTo>
                    <a:cubicBezTo>
                      <a:pt x="2417" y="18601"/>
                      <a:pt x="3810" y="19220"/>
                      <a:pt x="5311" y="19232"/>
                    </a:cubicBezTo>
                    <a:cubicBezTo>
                      <a:pt x="5325" y="19232"/>
                      <a:pt x="5340" y="19233"/>
                      <a:pt x="5355" y="19233"/>
                    </a:cubicBezTo>
                    <a:cubicBezTo>
                      <a:pt x="6938" y="19233"/>
                      <a:pt x="8620" y="18604"/>
                      <a:pt x="9811" y="17577"/>
                    </a:cubicBezTo>
                    <a:cubicBezTo>
                      <a:pt x="11133" y="16434"/>
                      <a:pt x="11978" y="15982"/>
                      <a:pt x="13716" y="15410"/>
                    </a:cubicBezTo>
                    <a:cubicBezTo>
                      <a:pt x="14312" y="15220"/>
                      <a:pt x="14943" y="14994"/>
                      <a:pt x="15276" y="14482"/>
                    </a:cubicBezTo>
                    <a:cubicBezTo>
                      <a:pt x="15621" y="13958"/>
                      <a:pt x="15419" y="13077"/>
                      <a:pt x="14800" y="13005"/>
                    </a:cubicBezTo>
                    <a:cubicBezTo>
                      <a:pt x="15740" y="12755"/>
                      <a:pt x="16252" y="11767"/>
                      <a:pt x="16657" y="10874"/>
                    </a:cubicBezTo>
                    <a:cubicBezTo>
                      <a:pt x="16931" y="10267"/>
                      <a:pt x="17193" y="9660"/>
                      <a:pt x="17467" y="9064"/>
                    </a:cubicBezTo>
                    <a:cubicBezTo>
                      <a:pt x="17705" y="8529"/>
                      <a:pt x="17943" y="7981"/>
                      <a:pt x="17979" y="7386"/>
                    </a:cubicBezTo>
                    <a:cubicBezTo>
                      <a:pt x="18026" y="6493"/>
                      <a:pt x="17574" y="5659"/>
                      <a:pt x="17133" y="4873"/>
                    </a:cubicBezTo>
                    <a:cubicBezTo>
                      <a:pt x="16395" y="3576"/>
                      <a:pt x="15657" y="2254"/>
                      <a:pt x="14645" y="1159"/>
                    </a:cubicBezTo>
                    <a:cubicBezTo>
                      <a:pt x="14359" y="431"/>
                      <a:pt x="13565" y="1"/>
                      <a:pt x="12789" y="1"/>
                    </a:cubicBezTo>
                    <a:close/>
                  </a:path>
                </a:pathLst>
              </a:custGeom>
              <a:solidFill>
                <a:srgbClr val="F9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13"/>
              <p:cNvSpPr/>
              <p:nvPr/>
            </p:nvSpPr>
            <p:spPr>
              <a:xfrm>
                <a:off x="6300775" y="1779225"/>
                <a:ext cx="240225" cy="234925"/>
              </a:xfrm>
              <a:custGeom>
                <a:rect b="b" l="l" r="r" t="t"/>
                <a:pathLst>
                  <a:path extrusionOk="0" h="9397" w="9609">
                    <a:moveTo>
                      <a:pt x="6061" y="0"/>
                    </a:moveTo>
                    <a:lnTo>
                      <a:pt x="1" y="405"/>
                    </a:lnTo>
                    <a:lnTo>
                      <a:pt x="2060" y="6787"/>
                    </a:lnTo>
                    <a:cubicBezTo>
                      <a:pt x="2593" y="8431"/>
                      <a:pt x="4099" y="9396"/>
                      <a:pt x="5654" y="9396"/>
                    </a:cubicBezTo>
                    <a:cubicBezTo>
                      <a:pt x="6463" y="9396"/>
                      <a:pt x="7285" y="9135"/>
                      <a:pt x="7990" y="8573"/>
                    </a:cubicBezTo>
                    <a:lnTo>
                      <a:pt x="9609" y="7263"/>
                    </a:lnTo>
                    <a:lnTo>
                      <a:pt x="6061" y="0"/>
                    </a:lnTo>
                    <a:close/>
                  </a:path>
                </a:pathLst>
              </a:custGeom>
              <a:solidFill>
                <a:srgbClr val="FFC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13"/>
              <p:cNvSpPr/>
              <p:nvPr/>
            </p:nvSpPr>
            <p:spPr>
              <a:xfrm>
                <a:off x="6292450" y="1779525"/>
                <a:ext cx="203025" cy="163425"/>
              </a:xfrm>
              <a:custGeom>
                <a:rect b="b" l="l" r="r" t="t"/>
                <a:pathLst>
                  <a:path extrusionOk="0" h="6537" w="8121">
                    <a:moveTo>
                      <a:pt x="6322" y="0"/>
                    </a:moveTo>
                    <a:lnTo>
                      <a:pt x="0" y="476"/>
                    </a:lnTo>
                    <a:lnTo>
                      <a:pt x="2596" y="6537"/>
                    </a:lnTo>
                    <a:cubicBezTo>
                      <a:pt x="4548" y="6429"/>
                      <a:pt x="6430" y="5977"/>
                      <a:pt x="8120" y="4834"/>
                    </a:cubicBezTo>
                    <a:lnTo>
                      <a:pt x="6322" y="0"/>
                    </a:lnTo>
                    <a:close/>
                  </a:path>
                </a:pathLst>
              </a:custGeom>
              <a:solidFill>
                <a:srgbClr val="FFC0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13"/>
              <p:cNvSpPr/>
              <p:nvPr/>
            </p:nvSpPr>
            <p:spPr>
              <a:xfrm>
                <a:off x="6193025" y="1459450"/>
                <a:ext cx="371800" cy="423450"/>
              </a:xfrm>
              <a:custGeom>
                <a:rect b="b" l="l" r="r" t="t"/>
                <a:pathLst>
                  <a:path extrusionOk="0" h="16938" w="14872">
                    <a:moveTo>
                      <a:pt x="4714" y="1"/>
                    </a:moveTo>
                    <a:cubicBezTo>
                      <a:pt x="3643" y="1"/>
                      <a:pt x="2626" y="338"/>
                      <a:pt x="1905" y="1361"/>
                    </a:cubicBezTo>
                    <a:cubicBezTo>
                      <a:pt x="1024" y="2588"/>
                      <a:pt x="1274" y="5052"/>
                      <a:pt x="917" y="6576"/>
                    </a:cubicBezTo>
                    <a:cubicBezTo>
                      <a:pt x="536" y="8172"/>
                      <a:pt x="0" y="9803"/>
                      <a:pt x="155" y="11505"/>
                    </a:cubicBezTo>
                    <a:cubicBezTo>
                      <a:pt x="274" y="12696"/>
                      <a:pt x="762" y="13851"/>
                      <a:pt x="1370" y="14791"/>
                    </a:cubicBezTo>
                    <a:cubicBezTo>
                      <a:pt x="2001" y="15756"/>
                      <a:pt x="2787" y="16077"/>
                      <a:pt x="3751" y="16435"/>
                    </a:cubicBezTo>
                    <a:cubicBezTo>
                      <a:pt x="4610" y="16757"/>
                      <a:pt x="5706" y="16938"/>
                      <a:pt x="6849" y="16938"/>
                    </a:cubicBezTo>
                    <a:cubicBezTo>
                      <a:pt x="9337" y="16938"/>
                      <a:pt x="12051" y="16082"/>
                      <a:pt x="13038" y="13970"/>
                    </a:cubicBezTo>
                    <a:cubicBezTo>
                      <a:pt x="13240" y="13529"/>
                      <a:pt x="13324" y="13053"/>
                      <a:pt x="13395" y="12577"/>
                    </a:cubicBezTo>
                    <a:cubicBezTo>
                      <a:pt x="14002" y="8862"/>
                      <a:pt x="14871" y="4624"/>
                      <a:pt x="11276" y="2218"/>
                    </a:cubicBezTo>
                    <a:cubicBezTo>
                      <a:pt x="10276" y="1540"/>
                      <a:pt x="9168" y="1135"/>
                      <a:pt x="8073" y="742"/>
                    </a:cubicBezTo>
                    <a:cubicBezTo>
                      <a:pt x="7095" y="396"/>
                      <a:pt x="5873" y="1"/>
                      <a:pt x="4714" y="1"/>
                    </a:cubicBezTo>
                    <a:close/>
                  </a:path>
                </a:pathLst>
              </a:custGeom>
              <a:solidFill>
                <a:srgbClr val="FFC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3"/>
              <p:cNvSpPr/>
              <p:nvPr/>
            </p:nvSpPr>
            <p:spPr>
              <a:xfrm>
                <a:off x="6498725" y="1619625"/>
                <a:ext cx="107175" cy="132625"/>
              </a:xfrm>
              <a:custGeom>
                <a:rect b="b" l="l" r="r" t="t"/>
                <a:pathLst>
                  <a:path extrusionOk="0" h="5305" w="4287">
                    <a:moveTo>
                      <a:pt x="2994" y="1"/>
                    </a:moveTo>
                    <a:cubicBezTo>
                      <a:pt x="1760" y="1"/>
                      <a:pt x="614" y="2769"/>
                      <a:pt x="298" y="3598"/>
                    </a:cubicBezTo>
                    <a:cubicBezTo>
                      <a:pt x="119" y="4062"/>
                      <a:pt x="0" y="4634"/>
                      <a:pt x="322" y="5015"/>
                    </a:cubicBezTo>
                    <a:cubicBezTo>
                      <a:pt x="505" y="5226"/>
                      <a:pt x="774" y="5304"/>
                      <a:pt x="1057" y="5304"/>
                    </a:cubicBezTo>
                    <a:cubicBezTo>
                      <a:pt x="1270" y="5304"/>
                      <a:pt x="1492" y="5260"/>
                      <a:pt x="1691" y="5194"/>
                    </a:cubicBezTo>
                    <a:cubicBezTo>
                      <a:pt x="3227" y="4682"/>
                      <a:pt x="4286" y="3039"/>
                      <a:pt x="4132" y="1419"/>
                    </a:cubicBezTo>
                    <a:cubicBezTo>
                      <a:pt x="4072" y="884"/>
                      <a:pt x="3846" y="288"/>
                      <a:pt x="3334" y="74"/>
                    </a:cubicBezTo>
                    <a:cubicBezTo>
                      <a:pt x="3220" y="24"/>
                      <a:pt x="3107" y="1"/>
                      <a:pt x="2994" y="1"/>
                    </a:cubicBezTo>
                    <a:close/>
                  </a:path>
                </a:pathLst>
              </a:custGeom>
              <a:solidFill>
                <a:srgbClr val="FFC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13"/>
              <p:cNvSpPr/>
              <p:nvPr/>
            </p:nvSpPr>
            <p:spPr>
              <a:xfrm>
                <a:off x="6139325" y="1344575"/>
                <a:ext cx="472825" cy="281075"/>
              </a:xfrm>
              <a:custGeom>
                <a:rect b="b" l="l" r="r" t="t"/>
                <a:pathLst>
                  <a:path extrusionOk="0" h="11243" w="18913">
                    <a:moveTo>
                      <a:pt x="12561" y="0"/>
                    </a:moveTo>
                    <a:cubicBezTo>
                      <a:pt x="12161" y="0"/>
                      <a:pt x="11760" y="40"/>
                      <a:pt x="11364" y="122"/>
                    </a:cubicBezTo>
                    <a:cubicBezTo>
                      <a:pt x="9993" y="416"/>
                      <a:pt x="8672" y="1167"/>
                      <a:pt x="7291" y="1167"/>
                    </a:cubicBezTo>
                    <a:cubicBezTo>
                      <a:pt x="7161" y="1167"/>
                      <a:pt x="7030" y="1160"/>
                      <a:pt x="6899" y="1146"/>
                    </a:cubicBezTo>
                    <a:cubicBezTo>
                      <a:pt x="5677" y="1008"/>
                      <a:pt x="4532" y="216"/>
                      <a:pt x="3343" y="216"/>
                    </a:cubicBezTo>
                    <a:cubicBezTo>
                      <a:pt x="3200" y="216"/>
                      <a:pt x="3055" y="227"/>
                      <a:pt x="2910" y="253"/>
                    </a:cubicBezTo>
                    <a:cubicBezTo>
                      <a:pt x="2006" y="420"/>
                      <a:pt x="1232" y="1170"/>
                      <a:pt x="1053" y="2075"/>
                    </a:cubicBezTo>
                    <a:cubicBezTo>
                      <a:pt x="874" y="2980"/>
                      <a:pt x="1303" y="3968"/>
                      <a:pt x="2077" y="4456"/>
                    </a:cubicBezTo>
                    <a:cubicBezTo>
                      <a:pt x="1944" y="4405"/>
                      <a:pt x="1807" y="4381"/>
                      <a:pt x="1671" y="4381"/>
                    </a:cubicBezTo>
                    <a:cubicBezTo>
                      <a:pt x="989" y="4381"/>
                      <a:pt x="319" y="4978"/>
                      <a:pt x="220" y="5682"/>
                    </a:cubicBezTo>
                    <a:cubicBezTo>
                      <a:pt x="0" y="7338"/>
                      <a:pt x="1677" y="8033"/>
                      <a:pt x="3095" y="8033"/>
                    </a:cubicBezTo>
                    <a:cubicBezTo>
                      <a:pt x="3370" y="8033"/>
                      <a:pt x="3635" y="8007"/>
                      <a:pt x="3875" y="7956"/>
                    </a:cubicBezTo>
                    <a:lnTo>
                      <a:pt x="3875" y="7956"/>
                    </a:lnTo>
                    <a:cubicBezTo>
                      <a:pt x="3208" y="8123"/>
                      <a:pt x="2732" y="8528"/>
                      <a:pt x="3280" y="8861"/>
                    </a:cubicBezTo>
                    <a:cubicBezTo>
                      <a:pt x="3387" y="8928"/>
                      <a:pt x="3553" y="8954"/>
                      <a:pt x="3751" y="8954"/>
                    </a:cubicBezTo>
                    <a:cubicBezTo>
                      <a:pt x="4407" y="8954"/>
                      <a:pt x="5413" y="8669"/>
                      <a:pt x="5816" y="8623"/>
                    </a:cubicBezTo>
                    <a:cubicBezTo>
                      <a:pt x="6498" y="8562"/>
                      <a:pt x="7230" y="8494"/>
                      <a:pt x="7953" y="8494"/>
                    </a:cubicBezTo>
                    <a:cubicBezTo>
                      <a:pt x="8505" y="8494"/>
                      <a:pt x="9051" y="8534"/>
                      <a:pt x="9566" y="8647"/>
                    </a:cubicBezTo>
                    <a:cubicBezTo>
                      <a:pt x="10551" y="8866"/>
                      <a:pt x="11434" y="9400"/>
                      <a:pt x="12372" y="9400"/>
                    </a:cubicBezTo>
                    <a:cubicBezTo>
                      <a:pt x="12761" y="9400"/>
                      <a:pt x="13159" y="9308"/>
                      <a:pt x="13578" y="9064"/>
                    </a:cubicBezTo>
                    <a:lnTo>
                      <a:pt x="13578" y="9064"/>
                    </a:lnTo>
                    <a:cubicBezTo>
                      <a:pt x="13450" y="9145"/>
                      <a:pt x="14724" y="11242"/>
                      <a:pt x="15965" y="11242"/>
                    </a:cubicBezTo>
                    <a:cubicBezTo>
                      <a:pt x="16377" y="11242"/>
                      <a:pt x="16786" y="11011"/>
                      <a:pt x="17138" y="10397"/>
                    </a:cubicBezTo>
                    <a:cubicBezTo>
                      <a:pt x="17567" y="9647"/>
                      <a:pt x="17829" y="8457"/>
                      <a:pt x="18162" y="7635"/>
                    </a:cubicBezTo>
                    <a:cubicBezTo>
                      <a:pt x="18603" y="6540"/>
                      <a:pt x="18912" y="5349"/>
                      <a:pt x="18615" y="4170"/>
                    </a:cubicBezTo>
                    <a:cubicBezTo>
                      <a:pt x="18424" y="3432"/>
                      <a:pt x="17996" y="2706"/>
                      <a:pt x="17269" y="1980"/>
                    </a:cubicBezTo>
                    <a:cubicBezTo>
                      <a:pt x="16040" y="750"/>
                      <a:pt x="14306" y="0"/>
                      <a:pt x="12561" y="0"/>
                    </a:cubicBezTo>
                    <a:close/>
                  </a:path>
                </a:pathLst>
              </a:custGeom>
              <a:solidFill>
                <a:srgbClr val="F9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13"/>
              <p:cNvSpPr/>
              <p:nvPr/>
            </p:nvSpPr>
            <p:spPr>
              <a:xfrm>
                <a:off x="6346900" y="4560225"/>
                <a:ext cx="273275" cy="318950"/>
              </a:xfrm>
              <a:custGeom>
                <a:rect b="b" l="l" r="r" t="t"/>
                <a:pathLst>
                  <a:path extrusionOk="0" h="12758" w="10931">
                    <a:moveTo>
                      <a:pt x="4263" y="0"/>
                    </a:moveTo>
                    <a:lnTo>
                      <a:pt x="4263" y="0"/>
                    </a:lnTo>
                    <a:cubicBezTo>
                      <a:pt x="4918" y="3608"/>
                      <a:pt x="3109" y="5572"/>
                      <a:pt x="1275" y="8346"/>
                    </a:cubicBezTo>
                    <a:cubicBezTo>
                      <a:pt x="656" y="9287"/>
                      <a:pt x="1" y="10489"/>
                      <a:pt x="465" y="11501"/>
                    </a:cubicBezTo>
                    <a:cubicBezTo>
                      <a:pt x="879" y="12400"/>
                      <a:pt x="1835" y="12758"/>
                      <a:pt x="2995" y="12758"/>
                    </a:cubicBezTo>
                    <a:cubicBezTo>
                      <a:pt x="5108" y="12758"/>
                      <a:pt x="7897" y="11571"/>
                      <a:pt x="9312" y="10311"/>
                    </a:cubicBezTo>
                    <a:cubicBezTo>
                      <a:pt x="9693" y="9977"/>
                      <a:pt x="9967" y="9632"/>
                      <a:pt x="10109" y="9311"/>
                    </a:cubicBezTo>
                    <a:cubicBezTo>
                      <a:pt x="10931" y="7465"/>
                      <a:pt x="10169" y="5822"/>
                      <a:pt x="9788" y="4036"/>
                    </a:cubicBezTo>
                    <a:cubicBezTo>
                      <a:pt x="9705" y="3705"/>
                      <a:pt x="9328" y="714"/>
                      <a:pt x="9593" y="714"/>
                    </a:cubicBezTo>
                    <a:cubicBezTo>
                      <a:pt x="9594" y="714"/>
                      <a:pt x="9596" y="714"/>
                      <a:pt x="9597" y="714"/>
                    </a:cubicBezTo>
                    <a:cubicBezTo>
                      <a:pt x="7823" y="476"/>
                      <a:pt x="6037" y="238"/>
                      <a:pt x="4263" y="0"/>
                    </a:cubicBezTo>
                    <a:close/>
                  </a:path>
                </a:pathLst>
              </a:custGeom>
              <a:solidFill>
                <a:srgbClr val="252D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13"/>
              <p:cNvSpPr/>
              <p:nvPr/>
            </p:nvSpPr>
            <p:spPr>
              <a:xfrm>
                <a:off x="5759925" y="4560225"/>
                <a:ext cx="409300" cy="199175"/>
              </a:xfrm>
              <a:custGeom>
                <a:rect b="b" l="l" r="r" t="t"/>
                <a:pathLst>
                  <a:path extrusionOk="0" h="7967" w="16372">
                    <a:moveTo>
                      <a:pt x="15169" y="0"/>
                    </a:moveTo>
                    <a:lnTo>
                      <a:pt x="15169" y="0"/>
                    </a:lnTo>
                    <a:cubicBezTo>
                      <a:pt x="14004" y="262"/>
                      <a:pt x="13210" y="368"/>
                      <a:pt x="12428" y="368"/>
                    </a:cubicBezTo>
                    <a:cubicBezTo>
                      <a:pt x="11573" y="368"/>
                      <a:pt x="10731" y="241"/>
                      <a:pt x="9431" y="48"/>
                    </a:cubicBezTo>
                    <a:lnTo>
                      <a:pt x="5037" y="3060"/>
                    </a:lnTo>
                    <a:cubicBezTo>
                      <a:pt x="5037" y="3060"/>
                      <a:pt x="1" y="6275"/>
                      <a:pt x="382" y="7632"/>
                    </a:cubicBezTo>
                    <a:cubicBezTo>
                      <a:pt x="447" y="7869"/>
                      <a:pt x="916" y="7967"/>
                      <a:pt x="1646" y="7967"/>
                    </a:cubicBezTo>
                    <a:cubicBezTo>
                      <a:pt x="5053" y="7967"/>
                      <a:pt x="14134" y="5834"/>
                      <a:pt x="14134" y="5834"/>
                    </a:cubicBezTo>
                    <a:cubicBezTo>
                      <a:pt x="14134" y="5834"/>
                      <a:pt x="16372" y="5310"/>
                      <a:pt x="15717" y="2941"/>
                    </a:cubicBezTo>
                    <a:cubicBezTo>
                      <a:pt x="15324" y="1512"/>
                      <a:pt x="14907" y="1238"/>
                      <a:pt x="15169" y="0"/>
                    </a:cubicBezTo>
                    <a:close/>
                  </a:path>
                </a:pathLst>
              </a:custGeom>
              <a:solidFill>
                <a:srgbClr val="252D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13"/>
              <p:cNvSpPr/>
              <p:nvPr/>
            </p:nvSpPr>
            <p:spPr>
              <a:xfrm>
                <a:off x="5898650" y="3001975"/>
                <a:ext cx="797150" cy="1644150"/>
              </a:xfrm>
              <a:custGeom>
                <a:rect b="b" l="l" r="r" t="t"/>
                <a:pathLst>
                  <a:path extrusionOk="0" h="65766" w="31886">
                    <a:moveTo>
                      <a:pt x="28111" y="65449"/>
                    </a:moveTo>
                    <a:cubicBezTo>
                      <a:pt x="28111" y="65449"/>
                      <a:pt x="28110" y="65450"/>
                      <a:pt x="28107" y="65450"/>
                    </a:cubicBezTo>
                    <a:lnTo>
                      <a:pt x="28107" y="65450"/>
                    </a:lnTo>
                    <a:cubicBezTo>
                      <a:pt x="28108" y="65453"/>
                      <a:pt x="28108" y="65454"/>
                      <a:pt x="28109" y="65454"/>
                    </a:cubicBezTo>
                    <a:cubicBezTo>
                      <a:pt x="28109" y="65454"/>
                      <a:pt x="28110" y="65453"/>
                      <a:pt x="28111" y="65449"/>
                    </a:cubicBezTo>
                    <a:close/>
                    <a:moveTo>
                      <a:pt x="10097" y="1"/>
                    </a:moveTo>
                    <a:lnTo>
                      <a:pt x="0" y="32160"/>
                    </a:lnTo>
                    <a:cubicBezTo>
                      <a:pt x="0" y="32160"/>
                      <a:pt x="2381" y="61020"/>
                      <a:pt x="2798" y="62616"/>
                    </a:cubicBezTo>
                    <a:cubicBezTo>
                      <a:pt x="2967" y="63263"/>
                      <a:pt x="4117" y="63464"/>
                      <a:pt x="5485" y="63464"/>
                    </a:cubicBezTo>
                    <a:cubicBezTo>
                      <a:pt x="7489" y="63464"/>
                      <a:pt x="9962" y="63034"/>
                      <a:pt x="10513" y="62949"/>
                    </a:cubicBezTo>
                    <a:cubicBezTo>
                      <a:pt x="11454" y="62806"/>
                      <a:pt x="10001" y="34339"/>
                      <a:pt x="10001" y="34339"/>
                    </a:cubicBezTo>
                    <a:lnTo>
                      <a:pt x="14835" y="16324"/>
                    </a:lnTo>
                    <a:lnTo>
                      <a:pt x="17300" y="16574"/>
                    </a:lnTo>
                    <a:cubicBezTo>
                      <a:pt x="17300" y="16574"/>
                      <a:pt x="19836" y="63533"/>
                      <a:pt x="22110" y="64973"/>
                    </a:cubicBezTo>
                    <a:cubicBezTo>
                      <a:pt x="23087" y="65589"/>
                      <a:pt x="24326" y="65766"/>
                      <a:pt x="25424" y="65766"/>
                    </a:cubicBezTo>
                    <a:cubicBezTo>
                      <a:pt x="26846" y="65766"/>
                      <a:pt x="28032" y="65470"/>
                      <a:pt x="28107" y="65450"/>
                    </a:cubicBezTo>
                    <a:lnTo>
                      <a:pt x="28107" y="65450"/>
                    </a:lnTo>
                    <a:cubicBezTo>
                      <a:pt x="28027" y="64969"/>
                      <a:pt x="30657" y="19578"/>
                      <a:pt x="31516" y="13515"/>
                    </a:cubicBezTo>
                    <a:cubicBezTo>
                      <a:pt x="31885" y="10848"/>
                      <a:pt x="31599" y="870"/>
                      <a:pt x="31599" y="870"/>
                    </a:cubicBezTo>
                    <a:lnTo>
                      <a:pt x="10097" y="1"/>
                    </a:lnTo>
                    <a:close/>
                  </a:path>
                </a:pathLst>
              </a:custGeom>
              <a:solidFill>
                <a:srgbClr val="006D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13"/>
              <p:cNvSpPr/>
              <p:nvPr/>
            </p:nvSpPr>
            <p:spPr>
              <a:xfrm>
                <a:off x="6123675" y="1912025"/>
                <a:ext cx="715275" cy="1165625"/>
              </a:xfrm>
              <a:custGeom>
                <a:rect b="b" l="l" r="r" t="t"/>
                <a:pathLst>
                  <a:path extrusionOk="0" h="46625" w="28611">
                    <a:moveTo>
                      <a:pt x="28611" y="5582"/>
                    </a:moveTo>
                    <a:cubicBezTo>
                      <a:pt x="28611" y="5583"/>
                      <a:pt x="28611" y="5583"/>
                      <a:pt x="28611" y="5583"/>
                    </a:cubicBezTo>
                    <a:lnTo>
                      <a:pt x="28611" y="5583"/>
                    </a:lnTo>
                    <a:cubicBezTo>
                      <a:pt x="28611" y="5583"/>
                      <a:pt x="28611" y="5583"/>
                      <a:pt x="28611" y="5582"/>
                    </a:cubicBezTo>
                    <a:close/>
                    <a:moveTo>
                      <a:pt x="15182" y="1"/>
                    </a:moveTo>
                    <a:cubicBezTo>
                      <a:pt x="14929" y="1"/>
                      <a:pt x="14674" y="8"/>
                      <a:pt x="14419" y="22"/>
                    </a:cubicBezTo>
                    <a:cubicBezTo>
                      <a:pt x="11299" y="201"/>
                      <a:pt x="9073" y="939"/>
                      <a:pt x="6049" y="1701"/>
                    </a:cubicBezTo>
                    <a:cubicBezTo>
                      <a:pt x="5489" y="1832"/>
                      <a:pt x="1655" y="4177"/>
                      <a:pt x="1310" y="7333"/>
                    </a:cubicBezTo>
                    <a:cubicBezTo>
                      <a:pt x="846" y="11536"/>
                      <a:pt x="1072" y="18620"/>
                      <a:pt x="869" y="24894"/>
                    </a:cubicBezTo>
                    <a:cubicBezTo>
                      <a:pt x="738" y="28657"/>
                      <a:pt x="643" y="32407"/>
                      <a:pt x="572" y="36158"/>
                    </a:cubicBezTo>
                    <a:cubicBezTo>
                      <a:pt x="560" y="36908"/>
                      <a:pt x="0" y="44480"/>
                      <a:pt x="477" y="44659"/>
                    </a:cubicBezTo>
                    <a:cubicBezTo>
                      <a:pt x="3911" y="45970"/>
                      <a:pt x="7584" y="46625"/>
                      <a:pt x="11257" y="46625"/>
                    </a:cubicBezTo>
                    <a:cubicBezTo>
                      <a:pt x="13618" y="46625"/>
                      <a:pt x="15979" y="46354"/>
                      <a:pt x="18276" y="45814"/>
                    </a:cubicBezTo>
                    <a:cubicBezTo>
                      <a:pt x="20146" y="45373"/>
                      <a:pt x="23063" y="45194"/>
                      <a:pt x="23325" y="43027"/>
                    </a:cubicBezTo>
                    <a:cubicBezTo>
                      <a:pt x="23551" y="41099"/>
                      <a:pt x="22848" y="39003"/>
                      <a:pt x="22729" y="37086"/>
                    </a:cubicBezTo>
                    <a:cubicBezTo>
                      <a:pt x="22325" y="30740"/>
                      <a:pt x="24599" y="24132"/>
                      <a:pt x="24194" y="17798"/>
                    </a:cubicBezTo>
                    <a:cubicBezTo>
                      <a:pt x="23849" y="12369"/>
                      <a:pt x="26753" y="10690"/>
                      <a:pt x="28611" y="5583"/>
                    </a:cubicBezTo>
                    <a:lnTo>
                      <a:pt x="28611" y="5583"/>
                    </a:lnTo>
                    <a:cubicBezTo>
                      <a:pt x="28610" y="5584"/>
                      <a:pt x="28609" y="5584"/>
                      <a:pt x="28608" y="5584"/>
                    </a:cubicBezTo>
                    <a:cubicBezTo>
                      <a:pt x="28441" y="5584"/>
                      <a:pt x="22328" y="1"/>
                      <a:pt x="15182" y="1"/>
                    </a:cubicBezTo>
                    <a:close/>
                  </a:path>
                </a:pathLst>
              </a:custGeom>
              <a:solidFill>
                <a:srgbClr val="252D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13"/>
              <p:cNvSpPr/>
              <p:nvPr/>
            </p:nvSpPr>
            <p:spPr>
              <a:xfrm>
                <a:off x="6237675" y="1875575"/>
                <a:ext cx="416750" cy="130950"/>
              </a:xfrm>
              <a:custGeom>
                <a:rect b="b" l="l" r="r" t="t"/>
                <a:pathLst>
                  <a:path extrusionOk="0" h="5238" w="16670">
                    <a:moveTo>
                      <a:pt x="11808" y="0"/>
                    </a:moveTo>
                    <a:cubicBezTo>
                      <a:pt x="11494" y="0"/>
                      <a:pt x="11182" y="45"/>
                      <a:pt x="10895" y="135"/>
                    </a:cubicBezTo>
                    <a:cubicBezTo>
                      <a:pt x="10145" y="373"/>
                      <a:pt x="9585" y="885"/>
                      <a:pt x="8859" y="1147"/>
                    </a:cubicBezTo>
                    <a:cubicBezTo>
                      <a:pt x="8240" y="1373"/>
                      <a:pt x="7525" y="1397"/>
                      <a:pt x="6846" y="1421"/>
                    </a:cubicBezTo>
                    <a:cubicBezTo>
                      <a:pt x="5906" y="1456"/>
                      <a:pt x="4965" y="1480"/>
                      <a:pt x="4025" y="1516"/>
                    </a:cubicBezTo>
                    <a:cubicBezTo>
                      <a:pt x="3870" y="1516"/>
                      <a:pt x="3715" y="1528"/>
                      <a:pt x="3572" y="1528"/>
                    </a:cubicBezTo>
                    <a:cubicBezTo>
                      <a:pt x="2977" y="1552"/>
                      <a:pt x="2394" y="1611"/>
                      <a:pt x="1846" y="1778"/>
                    </a:cubicBezTo>
                    <a:cubicBezTo>
                      <a:pt x="0" y="2337"/>
                      <a:pt x="429" y="3576"/>
                      <a:pt x="1834" y="4409"/>
                    </a:cubicBezTo>
                    <a:cubicBezTo>
                      <a:pt x="2854" y="5018"/>
                      <a:pt x="4185" y="5237"/>
                      <a:pt x="5546" y="5237"/>
                    </a:cubicBezTo>
                    <a:cubicBezTo>
                      <a:pt x="7060" y="5237"/>
                      <a:pt x="8613" y="4966"/>
                      <a:pt x="9823" y="4659"/>
                    </a:cubicBezTo>
                    <a:cubicBezTo>
                      <a:pt x="11621" y="4207"/>
                      <a:pt x="16669" y="2028"/>
                      <a:pt x="13181" y="313"/>
                    </a:cubicBezTo>
                    <a:cubicBezTo>
                      <a:pt x="12771" y="105"/>
                      <a:pt x="12287" y="0"/>
                      <a:pt x="11808" y="0"/>
                    </a:cubicBezTo>
                    <a:close/>
                  </a:path>
                </a:pathLst>
              </a:custGeom>
              <a:solidFill>
                <a:srgbClr val="252D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3"/>
              <p:cNvSpPr/>
              <p:nvPr/>
            </p:nvSpPr>
            <p:spPr>
              <a:xfrm>
                <a:off x="4715750" y="4561400"/>
                <a:ext cx="406325" cy="227450"/>
              </a:xfrm>
              <a:custGeom>
                <a:rect b="b" l="l" r="r" t="t"/>
                <a:pathLst>
                  <a:path extrusionOk="0" h="9098" w="16253">
                    <a:moveTo>
                      <a:pt x="14610" y="1"/>
                    </a:moveTo>
                    <a:lnTo>
                      <a:pt x="14610" y="1"/>
                    </a:lnTo>
                    <a:cubicBezTo>
                      <a:pt x="13081" y="482"/>
                      <a:pt x="12190" y="630"/>
                      <a:pt x="11086" y="630"/>
                    </a:cubicBezTo>
                    <a:cubicBezTo>
                      <a:pt x="10471" y="630"/>
                      <a:pt x="9790" y="584"/>
                      <a:pt x="8895" y="525"/>
                    </a:cubicBezTo>
                    <a:lnTo>
                      <a:pt x="4763" y="3894"/>
                    </a:lnTo>
                    <a:cubicBezTo>
                      <a:pt x="4763" y="3894"/>
                      <a:pt x="1" y="7525"/>
                      <a:pt x="489" y="8847"/>
                    </a:cubicBezTo>
                    <a:cubicBezTo>
                      <a:pt x="554" y="9022"/>
                      <a:pt x="844" y="9098"/>
                      <a:pt x="1297" y="9098"/>
                    </a:cubicBezTo>
                    <a:cubicBezTo>
                      <a:pt x="4237" y="9098"/>
                      <a:pt x="14062" y="5906"/>
                      <a:pt x="14062" y="5906"/>
                    </a:cubicBezTo>
                    <a:cubicBezTo>
                      <a:pt x="14062" y="5906"/>
                      <a:pt x="16253" y="5204"/>
                      <a:pt x="15407" y="2894"/>
                    </a:cubicBezTo>
                    <a:cubicBezTo>
                      <a:pt x="14884" y="1489"/>
                      <a:pt x="14443" y="1251"/>
                      <a:pt x="14610" y="1"/>
                    </a:cubicBezTo>
                    <a:close/>
                  </a:path>
                </a:pathLst>
              </a:custGeom>
              <a:solidFill>
                <a:srgbClr val="001E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13"/>
              <p:cNvSpPr/>
              <p:nvPr/>
            </p:nvSpPr>
            <p:spPr>
              <a:xfrm>
                <a:off x="5331600" y="4570325"/>
                <a:ext cx="409900" cy="196575"/>
              </a:xfrm>
              <a:custGeom>
                <a:rect b="b" l="l" r="r" t="t"/>
                <a:pathLst>
                  <a:path extrusionOk="0" h="7863" w="16396">
                    <a:moveTo>
                      <a:pt x="6894" y="1"/>
                    </a:moveTo>
                    <a:cubicBezTo>
                      <a:pt x="5554" y="214"/>
                      <a:pt x="4701" y="353"/>
                      <a:pt x="3814" y="353"/>
                    </a:cubicBezTo>
                    <a:cubicBezTo>
                      <a:pt x="3063" y="353"/>
                      <a:pt x="2287" y="253"/>
                      <a:pt x="1168" y="13"/>
                    </a:cubicBezTo>
                    <a:lnTo>
                      <a:pt x="1168" y="13"/>
                    </a:lnTo>
                    <a:cubicBezTo>
                      <a:pt x="1441" y="1239"/>
                      <a:pt x="1013" y="1525"/>
                      <a:pt x="632" y="2966"/>
                    </a:cubicBezTo>
                    <a:cubicBezTo>
                      <a:pt x="1" y="5335"/>
                      <a:pt x="2251" y="5835"/>
                      <a:pt x="2251" y="5835"/>
                    </a:cubicBezTo>
                    <a:cubicBezTo>
                      <a:pt x="2251" y="5835"/>
                      <a:pt x="11214" y="7863"/>
                      <a:pt x="14691" y="7863"/>
                    </a:cubicBezTo>
                    <a:cubicBezTo>
                      <a:pt x="15468" y="7863"/>
                      <a:pt x="15971" y="7762"/>
                      <a:pt x="16038" y="7514"/>
                    </a:cubicBezTo>
                    <a:cubicBezTo>
                      <a:pt x="16396" y="6168"/>
                      <a:pt x="11324" y="2977"/>
                      <a:pt x="11324" y="2977"/>
                    </a:cubicBezTo>
                    <a:lnTo>
                      <a:pt x="6894" y="1"/>
                    </a:lnTo>
                    <a:close/>
                  </a:path>
                </a:pathLst>
              </a:custGeom>
              <a:solidFill>
                <a:srgbClr val="001E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13"/>
              <p:cNvSpPr/>
              <p:nvPr/>
            </p:nvSpPr>
            <p:spPr>
              <a:xfrm>
                <a:off x="5000025" y="1050150"/>
                <a:ext cx="292725" cy="223425"/>
              </a:xfrm>
              <a:custGeom>
                <a:rect b="b" l="l" r="r" t="t"/>
                <a:pathLst>
                  <a:path extrusionOk="0" h="8937" w="11709">
                    <a:moveTo>
                      <a:pt x="9969" y="0"/>
                    </a:moveTo>
                    <a:cubicBezTo>
                      <a:pt x="9611" y="0"/>
                      <a:pt x="9253" y="45"/>
                      <a:pt x="9013" y="100"/>
                    </a:cubicBezTo>
                    <a:cubicBezTo>
                      <a:pt x="7239" y="529"/>
                      <a:pt x="4727" y="1779"/>
                      <a:pt x="3393" y="3065"/>
                    </a:cubicBezTo>
                    <a:cubicBezTo>
                      <a:pt x="2227" y="4172"/>
                      <a:pt x="0" y="6482"/>
                      <a:pt x="1584" y="8113"/>
                    </a:cubicBezTo>
                    <a:cubicBezTo>
                      <a:pt x="2157" y="8706"/>
                      <a:pt x="2872" y="8937"/>
                      <a:pt x="3651" y="8937"/>
                    </a:cubicBezTo>
                    <a:cubicBezTo>
                      <a:pt x="5749" y="8937"/>
                      <a:pt x="8304" y="7257"/>
                      <a:pt x="9763" y="6458"/>
                    </a:cubicBezTo>
                    <a:cubicBezTo>
                      <a:pt x="9120" y="5720"/>
                      <a:pt x="8263" y="5910"/>
                      <a:pt x="7430" y="5791"/>
                    </a:cubicBezTo>
                    <a:cubicBezTo>
                      <a:pt x="7858" y="5220"/>
                      <a:pt x="9382" y="4089"/>
                      <a:pt x="9882" y="3577"/>
                    </a:cubicBezTo>
                    <a:cubicBezTo>
                      <a:pt x="10049" y="3422"/>
                      <a:pt x="10192" y="3255"/>
                      <a:pt x="10347" y="3077"/>
                    </a:cubicBezTo>
                    <a:cubicBezTo>
                      <a:pt x="10561" y="2803"/>
                      <a:pt x="11156" y="2315"/>
                      <a:pt x="11156" y="1946"/>
                    </a:cubicBezTo>
                    <a:cubicBezTo>
                      <a:pt x="11167" y="1914"/>
                      <a:pt x="11054" y="1236"/>
                      <a:pt x="10911" y="1236"/>
                    </a:cubicBezTo>
                    <a:cubicBezTo>
                      <a:pt x="10895" y="1236"/>
                      <a:pt x="10878" y="1244"/>
                      <a:pt x="10862" y="1264"/>
                    </a:cubicBezTo>
                    <a:lnTo>
                      <a:pt x="10862" y="1264"/>
                    </a:lnTo>
                    <a:cubicBezTo>
                      <a:pt x="11709" y="262"/>
                      <a:pt x="10840" y="0"/>
                      <a:pt x="9969" y="0"/>
                    </a:cubicBezTo>
                    <a:close/>
                  </a:path>
                </a:pathLst>
              </a:custGeom>
              <a:solidFill>
                <a:srgbClr val="DCB1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13"/>
              <p:cNvSpPr/>
              <p:nvPr/>
            </p:nvSpPr>
            <p:spPr>
              <a:xfrm>
                <a:off x="4621700" y="1172800"/>
                <a:ext cx="643550" cy="1012150"/>
              </a:xfrm>
              <a:custGeom>
                <a:rect b="b" l="l" r="r" t="t"/>
                <a:pathLst>
                  <a:path extrusionOk="0" h="40486" w="25742">
                    <a:moveTo>
                      <a:pt x="16616" y="1"/>
                    </a:moveTo>
                    <a:cubicBezTo>
                      <a:pt x="16472" y="1"/>
                      <a:pt x="16345" y="43"/>
                      <a:pt x="16240" y="135"/>
                    </a:cubicBezTo>
                    <a:cubicBezTo>
                      <a:pt x="15312" y="957"/>
                      <a:pt x="4346" y="13625"/>
                      <a:pt x="560" y="17709"/>
                    </a:cubicBezTo>
                    <a:cubicBezTo>
                      <a:pt x="572" y="17721"/>
                      <a:pt x="572" y="17721"/>
                      <a:pt x="572" y="17721"/>
                    </a:cubicBezTo>
                    <a:cubicBezTo>
                      <a:pt x="667" y="18066"/>
                      <a:pt x="358" y="20364"/>
                      <a:pt x="131" y="21924"/>
                    </a:cubicBezTo>
                    <a:cubicBezTo>
                      <a:pt x="0" y="22840"/>
                      <a:pt x="310" y="23781"/>
                      <a:pt x="965" y="24448"/>
                    </a:cubicBezTo>
                    <a:lnTo>
                      <a:pt x="16991" y="40485"/>
                    </a:lnTo>
                    <a:lnTo>
                      <a:pt x="25742" y="29686"/>
                    </a:lnTo>
                    <a:lnTo>
                      <a:pt x="19122" y="28353"/>
                    </a:lnTo>
                    <a:lnTo>
                      <a:pt x="9894" y="20483"/>
                    </a:lnTo>
                    <a:cubicBezTo>
                      <a:pt x="9466" y="20114"/>
                      <a:pt x="9394" y="19483"/>
                      <a:pt x="9740" y="19030"/>
                    </a:cubicBezTo>
                    <a:lnTo>
                      <a:pt x="21027" y="3933"/>
                    </a:lnTo>
                    <a:cubicBezTo>
                      <a:pt x="21027" y="3933"/>
                      <a:pt x="18014" y="1"/>
                      <a:pt x="16616" y="1"/>
                    </a:cubicBezTo>
                    <a:close/>
                  </a:path>
                </a:pathLst>
              </a:custGeom>
              <a:solidFill>
                <a:srgbClr val="006D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3"/>
              <p:cNvSpPr/>
              <p:nvPr/>
            </p:nvSpPr>
            <p:spPr>
              <a:xfrm>
                <a:off x="4903275" y="2854350"/>
                <a:ext cx="379550" cy="1733675"/>
              </a:xfrm>
              <a:custGeom>
                <a:rect b="b" l="l" r="r" t="t"/>
                <a:pathLst>
                  <a:path extrusionOk="0" h="69347" w="15182">
                    <a:moveTo>
                      <a:pt x="3061" y="0"/>
                    </a:moveTo>
                    <a:lnTo>
                      <a:pt x="1" y="69009"/>
                    </a:lnTo>
                    <a:cubicBezTo>
                      <a:pt x="1" y="69009"/>
                      <a:pt x="2173" y="69347"/>
                      <a:pt x="4333" y="69347"/>
                    </a:cubicBezTo>
                    <a:cubicBezTo>
                      <a:pt x="6246" y="69347"/>
                      <a:pt x="8151" y="69082"/>
                      <a:pt x="8526" y="68080"/>
                    </a:cubicBezTo>
                    <a:cubicBezTo>
                      <a:pt x="9323" y="65949"/>
                      <a:pt x="15181" y="3465"/>
                      <a:pt x="15181" y="3465"/>
                    </a:cubicBezTo>
                    <a:lnTo>
                      <a:pt x="3061" y="0"/>
                    </a:lnTo>
                    <a:close/>
                  </a:path>
                </a:pathLst>
              </a:custGeom>
              <a:solidFill>
                <a:srgbClr val="EAE6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13"/>
              <p:cNvSpPr/>
              <p:nvPr/>
            </p:nvSpPr>
            <p:spPr>
              <a:xfrm>
                <a:off x="5003300" y="2857625"/>
                <a:ext cx="609325" cy="1744775"/>
              </a:xfrm>
              <a:custGeom>
                <a:rect b="b" l="l" r="r" t="t"/>
                <a:pathLst>
                  <a:path extrusionOk="0" h="69791" w="24373">
                    <a:moveTo>
                      <a:pt x="0" y="0"/>
                    </a:moveTo>
                    <a:lnTo>
                      <a:pt x="7453" y="9859"/>
                    </a:lnTo>
                    <a:lnTo>
                      <a:pt x="10382" y="14526"/>
                    </a:lnTo>
                    <a:cubicBezTo>
                      <a:pt x="10382" y="14526"/>
                      <a:pt x="12514" y="67675"/>
                      <a:pt x="13311" y="69140"/>
                    </a:cubicBezTo>
                    <a:cubicBezTo>
                      <a:pt x="13581" y="69628"/>
                      <a:pt x="14708" y="69791"/>
                      <a:pt x="16091" y="69791"/>
                    </a:cubicBezTo>
                    <a:cubicBezTo>
                      <a:pt x="18857" y="69791"/>
                      <a:pt x="22646" y="69140"/>
                      <a:pt x="22646" y="69140"/>
                    </a:cubicBezTo>
                    <a:lnTo>
                      <a:pt x="24372" y="3191"/>
                    </a:lnTo>
                    <a:lnTo>
                      <a:pt x="0" y="0"/>
                    </a:lnTo>
                    <a:close/>
                  </a:path>
                </a:pathLst>
              </a:custGeom>
              <a:solidFill>
                <a:srgbClr val="EAE6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3"/>
              <p:cNvSpPr/>
              <p:nvPr/>
            </p:nvSpPr>
            <p:spPr>
              <a:xfrm>
                <a:off x="4978300" y="1867925"/>
                <a:ext cx="622400" cy="1157600"/>
              </a:xfrm>
              <a:custGeom>
                <a:rect b="b" l="l" r="r" t="t"/>
                <a:pathLst>
                  <a:path extrusionOk="0" h="46304" w="24896">
                    <a:moveTo>
                      <a:pt x="23813" y="33897"/>
                    </a:moveTo>
                    <a:cubicBezTo>
                      <a:pt x="23360" y="37362"/>
                      <a:pt x="22765" y="40851"/>
                      <a:pt x="23217" y="44303"/>
                    </a:cubicBezTo>
                    <a:cubicBezTo>
                      <a:pt x="17812" y="46244"/>
                      <a:pt x="11763" y="46304"/>
                      <a:pt x="6322" y="44458"/>
                    </a:cubicBezTo>
                    <a:cubicBezTo>
                      <a:pt x="4489" y="43839"/>
                      <a:pt x="2643" y="42934"/>
                      <a:pt x="1572" y="41327"/>
                    </a:cubicBezTo>
                    <a:cubicBezTo>
                      <a:pt x="0" y="38981"/>
                      <a:pt x="500" y="35886"/>
                      <a:pt x="1084" y="33123"/>
                    </a:cubicBezTo>
                    <a:cubicBezTo>
                      <a:pt x="2786" y="25039"/>
                      <a:pt x="4679" y="17002"/>
                      <a:pt x="6775" y="9013"/>
                    </a:cubicBezTo>
                    <a:cubicBezTo>
                      <a:pt x="7215" y="7299"/>
                      <a:pt x="7739" y="4846"/>
                      <a:pt x="8858" y="3477"/>
                    </a:cubicBezTo>
                    <a:cubicBezTo>
                      <a:pt x="10716" y="1215"/>
                      <a:pt x="13799" y="1286"/>
                      <a:pt x="16585" y="1512"/>
                    </a:cubicBezTo>
                    <a:cubicBezTo>
                      <a:pt x="18383" y="1655"/>
                      <a:pt x="21098" y="0"/>
                      <a:pt x="22574" y="1215"/>
                    </a:cubicBezTo>
                    <a:cubicBezTo>
                      <a:pt x="24515" y="2810"/>
                      <a:pt x="24467" y="8323"/>
                      <a:pt x="24598" y="10537"/>
                    </a:cubicBezTo>
                    <a:cubicBezTo>
                      <a:pt x="24825" y="14192"/>
                      <a:pt x="24896" y="17848"/>
                      <a:pt x="24789" y="21503"/>
                    </a:cubicBezTo>
                    <a:cubicBezTo>
                      <a:pt x="24670" y="25646"/>
                      <a:pt x="24348" y="29790"/>
                      <a:pt x="23813" y="33897"/>
                    </a:cubicBezTo>
                    <a:close/>
                  </a:path>
                </a:pathLst>
              </a:custGeom>
              <a:solidFill>
                <a:srgbClr val="F9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13"/>
              <p:cNvSpPr/>
              <p:nvPr/>
            </p:nvSpPr>
            <p:spPr>
              <a:xfrm>
                <a:off x="5636100" y="2045025"/>
                <a:ext cx="303050" cy="859350"/>
              </a:xfrm>
              <a:custGeom>
                <a:rect b="b" l="l" r="r" t="t"/>
                <a:pathLst>
                  <a:path extrusionOk="0" h="34374" w="12122">
                    <a:moveTo>
                      <a:pt x="5859" y="0"/>
                    </a:moveTo>
                    <a:lnTo>
                      <a:pt x="1" y="34374"/>
                    </a:lnTo>
                    <a:lnTo>
                      <a:pt x="1" y="34374"/>
                    </a:lnTo>
                    <a:lnTo>
                      <a:pt x="12121" y="23706"/>
                    </a:lnTo>
                    <a:lnTo>
                      <a:pt x="5859"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13"/>
              <p:cNvSpPr/>
              <p:nvPr/>
            </p:nvSpPr>
            <p:spPr>
              <a:xfrm>
                <a:off x="5636100" y="2045025"/>
                <a:ext cx="303050" cy="859350"/>
              </a:xfrm>
              <a:custGeom>
                <a:rect b="b" l="l" r="r" t="t"/>
                <a:pathLst>
                  <a:path extrusionOk="0" h="34374" w="12122">
                    <a:moveTo>
                      <a:pt x="5859" y="0"/>
                    </a:moveTo>
                    <a:lnTo>
                      <a:pt x="1" y="34374"/>
                    </a:lnTo>
                    <a:lnTo>
                      <a:pt x="1" y="34374"/>
                    </a:lnTo>
                    <a:lnTo>
                      <a:pt x="12121" y="23706"/>
                    </a:lnTo>
                    <a:lnTo>
                      <a:pt x="5859" y="0"/>
                    </a:lnTo>
                    <a:close/>
                  </a:path>
                </a:pathLst>
              </a:custGeom>
              <a:solidFill>
                <a:srgbClr val="006D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13"/>
              <p:cNvSpPr/>
              <p:nvPr/>
            </p:nvSpPr>
            <p:spPr>
              <a:xfrm>
                <a:off x="5550375" y="1540175"/>
                <a:ext cx="116725" cy="143000"/>
              </a:xfrm>
              <a:custGeom>
                <a:rect b="b" l="l" r="r" t="t"/>
                <a:pathLst>
                  <a:path extrusionOk="0" h="5720" w="4669">
                    <a:moveTo>
                      <a:pt x="3297" y="1"/>
                    </a:moveTo>
                    <a:cubicBezTo>
                      <a:pt x="1954" y="1"/>
                      <a:pt x="682" y="2978"/>
                      <a:pt x="334" y="3859"/>
                    </a:cubicBezTo>
                    <a:cubicBezTo>
                      <a:pt x="144" y="4359"/>
                      <a:pt x="1" y="4978"/>
                      <a:pt x="346" y="5395"/>
                    </a:cubicBezTo>
                    <a:cubicBezTo>
                      <a:pt x="551" y="5629"/>
                      <a:pt x="858" y="5719"/>
                      <a:pt x="1177" y="5719"/>
                    </a:cubicBezTo>
                    <a:cubicBezTo>
                      <a:pt x="1395" y="5719"/>
                      <a:pt x="1620" y="5677"/>
                      <a:pt x="1823" y="5609"/>
                    </a:cubicBezTo>
                    <a:cubicBezTo>
                      <a:pt x="3489" y="5074"/>
                      <a:pt x="4668" y="3300"/>
                      <a:pt x="4513" y="1561"/>
                    </a:cubicBezTo>
                    <a:cubicBezTo>
                      <a:pt x="4454" y="966"/>
                      <a:pt x="4216" y="323"/>
                      <a:pt x="3680" y="85"/>
                    </a:cubicBezTo>
                    <a:cubicBezTo>
                      <a:pt x="3552" y="27"/>
                      <a:pt x="3424" y="1"/>
                      <a:pt x="3297" y="1"/>
                    </a:cubicBezTo>
                    <a:close/>
                  </a:path>
                </a:pathLst>
              </a:custGeom>
              <a:solidFill>
                <a:srgbClr val="DCB1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13"/>
              <p:cNvSpPr/>
              <p:nvPr/>
            </p:nvSpPr>
            <p:spPr>
              <a:xfrm>
                <a:off x="5164625" y="1540175"/>
                <a:ext cx="116700" cy="143000"/>
              </a:xfrm>
              <a:custGeom>
                <a:rect b="b" l="l" r="r" t="t"/>
                <a:pathLst>
                  <a:path extrusionOk="0" h="5720" w="4668">
                    <a:moveTo>
                      <a:pt x="1371" y="1"/>
                    </a:moveTo>
                    <a:cubicBezTo>
                      <a:pt x="1244" y="1"/>
                      <a:pt x="1116" y="27"/>
                      <a:pt x="989" y="85"/>
                    </a:cubicBezTo>
                    <a:cubicBezTo>
                      <a:pt x="453" y="323"/>
                      <a:pt x="203" y="966"/>
                      <a:pt x="155" y="1561"/>
                    </a:cubicBezTo>
                    <a:cubicBezTo>
                      <a:pt x="0" y="3300"/>
                      <a:pt x="1179" y="5074"/>
                      <a:pt x="2846" y="5609"/>
                    </a:cubicBezTo>
                    <a:cubicBezTo>
                      <a:pt x="3049" y="5677"/>
                      <a:pt x="3273" y="5719"/>
                      <a:pt x="3491" y="5719"/>
                    </a:cubicBezTo>
                    <a:cubicBezTo>
                      <a:pt x="3811" y="5719"/>
                      <a:pt x="4117" y="5629"/>
                      <a:pt x="4322" y="5395"/>
                    </a:cubicBezTo>
                    <a:cubicBezTo>
                      <a:pt x="4668" y="4978"/>
                      <a:pt x="4525" y="4359"/>
                      <a:pt x="4322" y="3859"/>
                    </a:cubicBezTo>
                    <a:cubicBezTo>
                      <a:pt x="3985" y="2978"/>
                      <a:pt x="2714" y="1"/>
                      <a:pt x="1371" y="1"/>
                    </a:cubicBezTo>
                    <a:close/>
                  </a:path>
                </a:pathLst>
              </a:custGeom>
              <a:solidFill>
                <a:srgbClr val="DCB1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13"/>
              <p:cNvSpPr/>
              <p:nvPr/>
            </p:nvSpPr>
            <p:spPr>
              <a:xfrm>
                <a:off x="5324175" y="1714925"/>
                <a:ext cx="167300" cy="228625"/>
              </a:xfrm>
              <a:custGeom>
                <a:rect b="b" l="l" r="r" t="t"/>
                <a:pathLst>
                  <a:path extrusionOk="0" h="9145" w="6692">
                    <a:moveTo>
                      <a:pt x="6691" y="0"/>
                    </a:moveTo>
                    <a:lnTo>
                      <a:pt x="393" y="1882"/>
                    </a:lnTo>
                    <a:lnTo>
                      <a:pt x="83" y="6680"/>
                    </a:lnTo>
                    <a:cubicBezTo>
                      <a:pt x="0" y="8013"/>
                      <a:pt x="1060" y="9144"/>
                      <a:pt x="2405" y="9144"/>
                    </a:cubicBezTo>
                    <a:lnTo>
                      <a:pt x="3536" y="9144"/>
                    </a:lnTo>
                    <a:cubicBezTo>
                      <a:pt x="4715" y="9144"/>
                      <a:pt x="5703" y="8263"/>
                      <a:pt x="5846" y="7097"/>
                    </a:cubicBezTo>
                    <a:lnTo>
                      <a:pt x="6691" y="0"/>
                    </a:lnTo>
                    <a:close/>
                  </a:path>
                </a:pathLst>
              </a:custGeom>
              <a:solidFill>
                <a:srgbClr val="DCB1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13"/>
              <p:cNvSpPr/>
              <p:nvPr/>
            </p:nvSpPr>
            <p:spPr>
              <a:xfrm>
                <a:off x="5326850" y="1714925"/>
                <a:ext cx="164625" cy="164275"/>
              </a:xfrm>
              <a:custGeom>
                <a:rect b="b" l="l" r="r" t="t"/>
                <a:pathLst>
                  <a:path extrusionOk="0" h="6571" w="6585">
                    <a:moveTo>
                      <a:pt x="6584" y="0"/>
                    </a:moveTo>
                    <a:lnTo>
                      <a:pt x="286" y="1882"/>
                    </a:lnTo>
                    <a:lnTo>
                      <a:pt x="0" y="6442"/>
                    </a:lnTo>
                    <a:cubicBezTo>
                      <a:pt x="545" y="6530"/>
                      <a:pt x="1087" y="6570"/>
                      <a:pt x="1628" y="6570"/>
                    </a:cubicBezTo>
                    <a:cubicBezTo>
                      <a:pt x="3062" y="6570"/>
                      <a:pt x="4481" y="6284"/>
                      <a:pt x="5882" y="5835"/>
                    </a:cubicBezTo>
                    <a:lnTo>
                      <a:pt x="6584" y="0"/>
                    </a:lnTo>
                    <a:close/>
                  </a:path>
                </a:pathLst>
              </a:custGeom>
              <a:solidFill>
                <a:srgbClr val="D1A4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13"/>
              <p:cNvSpPr/>
              <p:nvPr/>
            </p:nvSpPr>
            <p:spPr>
              <a:xfrm>
                <a:off x="5226225" y="1363250"/>
                <a:ext cx="373000" cy="460850"/>
              </a:xfrm>
              <a:custGeom>
                <a:rect b="b" l="l" r="r" t="t"/>
                <a:pathLst>
                  <a:path extrusionOk="0" h="18434" w="14920">
                    <a:moveTo>
                      <a:pt x="4680" y="1"/>
                    </a:moveTo>
                    <a:cubicBezTo>
                      <a:pt x="3598" y="1"/>
                      <a:pt x="2568" y="359"/>
                      <a:pt x="1823" y="1435"/>
                    </a:cubicBezTo>
                    <a:cubicBezTo>
                      <a:pt x="1" y="4066"/>
                      <a:pt x="239" y="9091"/>
                      <a:pt x="477" y="12127"/>
                    </a:cubicBezTo>
                    <a:cubicBezTo>
                      <a:pt x="477" y="12162"/>
                      <a:pt x="477" y="12198"/>
                      <a:pt x="489" y="12234"/>
                    </a:cubicBezTo>
                    <a:cubicBezTo>
                      <a:pt x="644" y="13889"/>
                      <a:pt x="1406" y="15472"/>
                      <a:pt x="2597" y="16627"/>
                    </a:cubicBezTo>
                    <a:cubicBezTo>
                      <a:pt x="3894" y="17890"/>
                      <a:pt x="5365" y="18433"/>
                      <a:pt x="6909" y="18433"/>
                    </a:cubicBezTo>
                    <a:cubicBezTo>
                      <a:pt x="7987" y="18433"/>
                      <a:pt x="9101" y="18169"/>
                      <a:pt x="10217" y="17699"/>
                    </a:cubicBezTo>
                    <a:cubicBezTo>
                      <a:pt x="12467" y="16758"/>
                      <a:pt x="13562" y="15568"/>
                      <a:pt x="13884" y="13139"/>
                    </a:cubicBezTo>
                    <a:cubicBezTo>
                      <a:pt x="14217" y="10615"/>
                      <a:pt x="14919" y="8114"/>
                      <a:pt x="13979" y="5662"/>
                    </a:cubicBezTo>
                    <a:cubicBezTo>
                      <a:pt x="13467" y="4281"/>
                      <a:pt x="12538" y="3233"/>
                      <a:pt x="11502" y="2495"/>
                    </a:cubicBezTo>
                    <a:cubicBezTo>
                      <a:pt x="10478" y="1745"/>
                      <a:pt x="9335" y="1292"/>
                      <a:pt x="8204" y="852"/>
                    </a:cubicBezTo>
                    <a:cubicBezTo>
                      <a:pt x="7183" y="454"/>
                      <a:pt x="5898" y="1"/>
                      <a:pt x="4680" y="1"/>
                    </a:cubicBezTo>
                    <a:close/>
                  </a:path>
                </a:pathLst>
              </a:custGeom>
              <a:solidFill>
                <a:srgbClr val="DCB1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13"/>
              <p:cNvSpPr/>
              <p:nvPr/>
            </p:nvSpPr>
            <p:spPr>
              <a:xfrm>
                <a:off x="5206600" y="1548225"/>
                <a:ext cx="389650" cy="299500"/>
              </a:xfrm>
              <a:custGeom>
                <a:rect b="b" l="l" r="r" t="t"/>
                <a:pathLst>
                  <a:path extrusionOk="0" h="11980" w="15586">
                    <a:moveTo>
                      <a:pt x="1536" y="1"/>
                    </a:moveTo>
                    <a:cubicBezTo>
                      <a:pt x="1119" y="727"/>
                      <a:pt x="1119" y="1680"/>
                      <a:pt x="1536" y="2418"/>
                    </a:cubicBezTo>
                    <a:cubicBezTo>
                      <a:pt x="929" y="3097"/>
                      <a:pt x="786" y="4132"/>
                      <a:pt x="1167" y="4966"/>
                    </a:cubicBezTo>
                    <a:cubicBezTo>
                      <a:pt x="0" y="5680"/>
                      <a:pt x="548" y="8240"/>
                      <a:pt x="1143" y="9181"/>
                    </a:cubicBezTo>
                    <a:cubicBezTo>
                      <a:pt x="1691" y="10038"/>
                      <a:pt x="2560" y="10645"/>
                      <a:pt x="3477" y="11086"/>
                    </a:cubicBezTo>
                    <a:cubicBezTo>
                      <a:pt x="4705" y="11678"/>
                      <a:pt x="6070" y="11980"/>
                      <a:pt x="7436" y="11980"/>
                    </a:cubicBezTo>
                    <a:cubicBezTo>
                      <a:pt x="8348" y="11980"/>
                      <a:pt x="9260" y="11845"/>
                      <a:pt x="10132" y="11574"/>
                    </a:cubicBezTo>
                    <a:cubicBezTo>
                      <a:pt x="11823" y="11050"/>
                      <a:pt x="14597" y="9514"/>
                      <a:pt x="15109" y="7645"/>
                    </a:cubicBezTo>
                    <a:cubicBezTo>
                      <a:pt x="15585" y="5930"/>
                      <a:pt x="14561" y="3930"/>
                      <a:pt x="14812" y="2180"/>
                    </a:cubicBezTo>
                    <a:cubicBezTo>
                      <a:pt x="14847" y="1894"/>
                      <a:pt x="14895" y="1573"/>
                      <a:pt x="14776" y="1299"/>
                    </a:cubicBezTo>
                    <a:cubicBezTo>
                      <a:pt x="14688" y="1074"/>
                      <a:pt x="14456" y="890"/>
                      <a:pt x="14224" y="890"/>
                    </a:cubicBezTo>
                    <a:cubicBezTo>
                      <a:pt x="14173" y="890"/>
                      <a:pt x="14123" y="898"/>
                      <a:pt x="14073" y="918"/>
                    </a:cubicBezTo>
                    <a:cubicBezTo>
                      <a:pt x="13228" y="1275"/>
                      <a:pt x="13371" y="3966"/>
                      <a:pt x="12395" y="4561"/>
                    </a:cubicBezTo>
                    <a:cubicBezTo>
                      <a:pt x="11216" y="5275"/>
                      <a:pt x="8787" y="5347"/>
                      <a:pt x="7442" y="5359"/>
                    </a:cubicBezTo>
                    <a:cubicBezTo>
                      <a:pt x="7408" y="5359"/>
                      <a:pt x="7375" y="5359"/>
                      <a:pt x="7340" y="5359"/>
                    </a:cubicBezTo>
                    <a:cubicBezTo>
                      <a:pt x="5937" y="5359"/>
                      <a:pt x="3445" y="5113"/>
                      <a:pt x="2643" y="3835"/>
                    </a:cubicBezTo>
                    <a:cubicBezTo>
                      <a:pt x="2000" y="2799"/>
                      <a:pt x="2322" y="989"/>
                      <a:pt x="1536" y="1"/>
                    </a:cubicBezTo>
                    <a:close/>
                  </a:path>
                </a:pathLst>
              </a:custGeom>
              <a:solidFill>
                <a:srgbClr val="252D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3"/>
              <p:cNvSpPr/>
              <p:nvPr/>
            </p:nvSpPr>
            <p:spPr>
              <a:xfrm>
                <a:off x="5188600" y="1198500"/>
                <a:ext cx="420150" cy="271800"/>
              </a:xfrm>
              <a:custGeom>
                <a:rect b="b" l="l" r="r" t="t"/>
                <a:pathLst>
                  <a:path extrusionOk="0" h="10872" w="16806">
                    <a:moveTo>
                      <a:pt x="8293" y="0"/>
                    </a:moveTo>
                    <a:cubicBezTo>
                      <a:pt x="7292" y="286"/>
                      <a:pt x="6638" y="1453"/>
                      <a:pt x="6911" y="2453"/>
                    </a:cubicBezTo>
                    <a:cubicBezTo>
                      <a:pt x="5245" y="2477"/>
                      <a:pt x="3566" y="2512"/>
                      <a:pt x="1899" y="2536"/>
                    </a:cubicBezTo>
                    <a:cubicBezTo>
                      <a:pt x="1292" y="3012"/>
                      <a:pt x="1077" y="3929"/>
                      <a:pt x="1411" y="4632"/>
                    </a:cubicBezTo>
                    <a:cubicBezTo>
                      <a:pt x="1359" y="4623"/>
                      <a:pt x="1309" y="4619"/>
                      <a:pt x="1258" y="4619"/>
                    </a:cubicBezTo>
                    <a:cubicBezTo>
                      <a:pt x="555" y="4619"/>
                      <a:pt x="1" y="5446"/>
                      <a:pt x="101" y="6179"/>
                    </a:cubicBezTo>
                    <a:cubicBezTo>
                      <a:pt x="196" y="6953"/>
                      <a:pt x="792" y="7584"/>
                      <a:pt x="1399" y="8084"/>
                    </a:cubicBezTo>
                    <a:cubicBezTo>
                      <a:pt x="3953" y="10216"/>
                      <a:pt x="6713" y="10871"/>
                      <a:pt x="9675" y="10871"/>
                    </a:cubicBezTo>
                    <a:cubicBezTo>
                      <a:pt x="10801" y="10871"/>
                      <a:pt x="11955" y="10777"/>
                      <a:pt x="13138" y="10632"/>
                    </a:cubicBezTo>
                    <a:cubicBezTo>
                      <a:pt x="13210" y="10632"/>
                      <a:pt x="13269" y="10621"/>
                      <a:pt x="13341" y="10609"/>
                    </a:cubicBezTo>
                    <a:cubicBezTo>
                      <a:pt x="14924" y="10382"/>
                      <a:pt x="15972" y="9799"/>
                      <a:pt x="16413" y="8025"/>
                    </a:cubicBezTo>
                    <a:cubicBezTo>
                      <a:pt x="16805" y="6406"/>
                      <a:pt x="16163" y="4715"/>
                      <a:pt x="14639" y="3953"/>
                    </a:cubicBezTo>
                    <a:cubicBezTo>
                      <a:pt x="13436" y="3358"/>
                      <a:pt x="12031" y="3286"/>
                      <a:pt x="10769" y="2834"/>
                    </a:cubicBezTo>
                    <a:cubicBezTo>
                      <a:pt x="9495" y="2393"/>
                      <a:pt x="8233" y="1346"/>
                      <a:pt x="8293" y="0"/>
                    </a:cubicBezTo>
                    <a:close/>
                  </a:path>
                </a:pathLst>
              </a:custGeom>
              <a:solidFill>
                <a:srgbClr val="252D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13"/>
              <p:cNvSpPr/>
              <p:nvPr/>
            </p:nvSpPr>
            <p:spPr>
              <a:xfrm>
                <a:off x="5188725" y="1317275"/>
                <a:ext cx="449200" cy="323850"/>
              </a:xfrm>
              <a:custGeom>
                <a:rect b="b" l="l" r="r" t="t"/>
                <a:pathLst>
                  <a:path extrusionOk="0" h="12954" w="17968">
                    <a:moveTo>
                      <a:pt x="3730" y="0"/>
                    </a:moveTo>
                    <a:cubicBezTo>
                      <a:pt x="2888" y="0"/>
                      <a:pt x="2110" y="215"/>
                      <a:pt x="1691" y="726"/>
                    </a:cubicBezTo>
                    <a:cubicBezTo>
                      <a:pt x="548" y="2107"/>
                      <a:pt x="72" y="4357"/>
                      <a:pt x="36" y="6120"/>
                    </a:cubicBezTo>
                    <a:cubicBezTo>
                      <a:pt x="1" y="7322"/>
                      <a:pt x="275" y="8560"/>
                      <a:pt x="941" y="9584"/>
                    </a:cubicBezTo>
                    <a:cubicBezTo>
                      <a:pt x="1489" y="10430"/>
                      <a:pt x="2989" y="11811"/>
                      <a:pt x="2537" y="12954"/>
                    </a:cubicBezTo>
                    <a:cubicBezTo>
                      <a:pt x="3477" y="10584"/>
                      <a:pt x="2858" y="7810"/>
                      <a:pt x="3858" y="5465"/>
                    </a:cubicBezTo>
                    <a:cubicBezTo>
                      <a:pt x="4466" y="4012"/>
                      <a:pt x="5716" y="2833"/>
                      <a:pt x="7204" y="2345"/>
                    </a:cubicBezTo>
                    <a:cubicBezTo>
                      <a:pt x="7735" y="2168"/>
                      <a:pt x="8294" y="2081"/>
                      <a:pt x="8851" y="2081"/>
                    </a:cubicBezTo>
                    <a:cubicBezTo>
                      <a:pt x="9868" y="2081"/>
                      <a:pt x="10883" y="2372"/>
                      <a:pt x="11728" y="2941"/>
                    </a:cubicBezTo>
                    <a:cubicBezTo>
                      <a:pt x="13193" y="3929"/>
                      <a:pt x="14026" y="5643"/>
                      <a:pt x="14348" y="7382"/>
                    </a:cubicBezTo>
                    <a:cubicBezTo>
                      <a:pt x="14467" y="8072"/>
                      <a:pt x="14514" y="8763"/>
                      <a:pt x="14526" y="9465"/>
                    </a:cubicBezTo>
                    <a:cubicBezTo>
                      <a:pt x="14526" y="9953"/>
                      <a:pt x="14241" y="11168"/>
                      <a:pt x="14443" y="11561"/>
                    </a:cubicBezTo>
                    <a:cubicBezTo>
                      <a:pt x="14605" y="11878"/>
                      <a:pt x="14776" y="12005"/>
                      <a:pt x="14949" y="12005"/>
                    </a:cubicBezTo>
                    <a:cubicBezTo>
                      <a:pt x="15488" y="12005"/>
                      <a:pt x="16039" y="10771"/>
                      <a:pt x="16336" y="10275"/>
                    </a:cubicBezTo>
                    <a:cubicBezTo>
                      <a:pt x="16562" y="9906"/>
                      <a:pt x="16789" y="9537"/>
                      <a:pt x="16979" y="9144"/>
                    </a:cubicBezTo>
                    <a:cubicBezTo>
                      <a:pt x="17848" y="7370"/>
                      <a:pt x="17967" y="5238"/>
                      <a:pt x="17301" y="3381"/>
                    </a:cubicBezTo>
                    <a:cubicBezTo>
                      <a:pt x="16860" y="2155"/>
                      <a:pt x="15943" y="964"/>
                      <a:pt x="14657" y="797"/>
                    </a:cubicBezTo>
                    <a:lnTo>
                      <a:pt x="6906" y="1095"/>
                    </a:lnTo>
                    <a:cubicBezTo>
                      <a:pt x="6301" y="448"/>
                      <a:pt x="4948" y="0"/>
                      <a:pt x="3730" y="0"/>
                    </a:cubicBezTo>
                    <a:close/>
                  </a:path>
                </a:pathLst>
              </a:custGeom>
              <a:solidFill>
                <a:srgbClr val="252D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13"/>
              <p:cNvSpPr/>
              <p:nvPr/>
            </p:nvSpPr>
            <p:spPr>
              <a:xfrm>
                <a:off x="5486100" y="1898275"/>
                <a:ext cx="296475" cy="1392475"/>
              </a:xfrm>
              <a:custGeom>
                <a:rect b="b" l="l" r="r" t="t"/>
                <a:pathLst>
                  <a:path extrusionOk="0" h="55699" w="11859">
                    <a:moveTo>
                      <a:pt x="2262" y="1"/>
                    </a:moveTo>
                    <a:cubicBezTo>
                      <a:pt x="2262" y="1"/>
                      <a:pt x="0" y="49828"/>
                      <a:pt x="536" y="51698"/>
                    </a:cubicBezTo>
                    <a:cubicBezTo>
                      <a:pt x="1072" y="53555"/>
                      <a:pt x="6799" y="55698"/>
                      <a:pt x="6799" y="55698"/>
                    </a:cubicBezTo>
                    <a:lnTo>
                      <a:pt x="11859" y="5870"/>
                    </a:lnTo>
                    <a:lnTo>
                      <a:pt x="2262" y="1"/>
                    </a:lnTo>
                    <a:close/>
                  </a:path>
                </a:pathLst>
              </a:custGeom>
              <a:solidFill>
                <a:srgbClr val="006D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13"/>
              <p:cNvSpPr/>
              <p:nvPr/>
            </p:nvSpPr>
            <p:spPr>
              <a:xfrm>
                <a:off x="4865150" y="1914950"/>
                <a:ext cx="400100" cy="1262450"/>
              </a:xfrm>
              <a:custGeom>
                <a:rect b="b" l="l" r="r" t="t"/>
                <a:pathLst>
                  <a:path extrusionOk="0" h="50498" w="16004">
                    <a:moveTo>
                      <a:pt x="16004" y="0"/>
                    </a:moveTo>
                    <a:lnTo>
                      <a:pt x="8705" y="417"/>
                    </a:lnTo>
                    <a:cubicBezTo>
                      <a:pt x="8705" y="417"/>
                      <a:pt x="0" y="50497"/>
                      <a:pt x="2695" y="50497"/>
                    </a:cubicBezTo>
                    <a:cubicBezTo>
                      <a:pt x="2706" y="50497"/>
                      <a:pt x="2717" y="50496"/>
                      <a:pt x="2728" y="50495"/>
                    </a:cubicBezTo>
                    <a:cubicBezTo>
                      <a:pt x="5526" y="50102"/>
                      <a:pt x="6991" y="45828"/>
                      <a:pt x="6991" y="45828"/>
                    </a:cubicBezTo>
                    <a:lnTo>
                      <a:pt x="16004" y="0"/>
                    </a:lnTo>
                    <a:close/>
                  </a:path>
                </a:pathLst>
              </a:custGeom>
              <a:solidFill>
                <a:srgbClr val="006D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13"/>
              <p:cNvSpPr/>
              <p:nvPr/>
            </p:nvSpPr>
            <p:spPr>
              <a:xfrm>
                <a:off x="5138125" y="2717675"/>
                <a:ext cx="325975" cy="132525"/>
              </a:xfrm>
              <a:custGeom>
                <a:rect b="b" l="l" r="r" t="t"/>
                <a:pathLst>
                  <a:path extrusionOk="0" h="5301" w="13039">
                    <a:moveTo>
                      <a:pt x="2559" y="0"/>
                    </a:moveTo>
                    <a:cubicBezTo>
                      <a:pt x="2410" y="0"/>
                      <a:pt x="2238" y="16"/>
                      <a:pt x="2037" y="50"/>
                    </a:cubicBezTo>
                    <a:cubicBezTo>
                      <a:pt x="1108" y="217"/>
                      <a:pt x="489" y="1074"/>
                      <a:pt x="298" y="1550"/>
                    </a:cubicBezTo>
                    <a:cubicBezTo>
                      <a:pt x="1" y="2348"/>
                      <a:pt x="358" y="3205"/>
                      <a:pt x="1263" y="3836"/>
                    </a:cubicBezTo>
                    <a:cubicBezTo>
                      <a:pt x="2703" y="4848"/>
                      <a:pt x="5180" y="5134"/>
                      <a:pt x="7466" y="5241"/>
                    </a:cubicBezTo>
                    <a:cubicBezTo>
                      <a:pt x="8430" y="5277"/>
                      <a:pt x="9407" y="5301"/>
                      <a:pt x="10371" y="5301"/>
                    </a:cubicBezTo>
                    <a:cubicBezTo>
                      <a:pt x="11228" y="5289"/>
                      <a:pt x="12252" y="5217"/>
                      <a:pt x="12633" y="4777"/>
                    </a:cubicBezTo>
                    <a:cubicBezTo>
                      <a:pt x="13038" y="4324"/>
                      <a:pt x="12407" y="3765"/>
                      <a:pt x="11597" y="3551"/>
                    </a:cubicBezTo>
                    <a:cubicBezTo>
                      <a:pt x="10788" y="3324"/>
                      <a:pt x="9859" y="3324"/>
                      <a:pt x="8978" y="3229"/>
                    </a:cubicBezTo>
                    <a:cubicBezTo>
                      <a:pt x="6656" y="2991"/>
                      <a:pt x="4989" y="2074"/>
                      <a:pt x="3930" y="931"/>
                    </a:cubicBezTo>
                    <a:cubicBezTo>
                      <a:pt x="3506" y="487"/>
                      <a:pt x="3390" y="0"/>
                      <a:pt x="2559" y="0"/>
                    </a:cubicBezTo>
                    <a:close/>
                  </a:path>
                </a:pathLst>
              </a:custGeom>
              <a:solidFill>
                <a:srgbClr val="DCB1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13"/>
              <p:cNvSpPr/>
              <p:nvPr/>
            </p:nvSpPr>
            <p:spPr>
              <a:xfrm>
                <a:off x="5244400" y="1495550"/>
                <a:ext cx="144975" cy="144975"/>
              </a:xfrm>
              <a:custGeom>
                <a:rect b="b" l="l" r="r" t="t"/>
                <a:pathLst>
                  <a:path extrusionOk="0" fill="none" h="5799" w="5799">
                    <a:moveTo>
                      <a:pt x="5799" y="2906"/>
                    </a:moveTo>
                    <a:cubicBezTo>
                      <a:pt x="5799" y="4501"/>
                      <a:pt x="4501" y="5799"/>
                      <a:pt x="2905" y="5799"/>
                    </a:cubicBezTo>
                    <a:cubicBezTo>
                      <a:pt x="1298" y="5799"/>
                      <a:pt x="0" y="4501"/>
                      <a:pt x="0" y="2906"/>
                    </a:cubicBezTo>
                    <a:cubicBezTo>
                      <a:pt x="0" y="1298"/>
                      <a:pt x="1298" y="1"/>
                      <a:pt x="2905" y="1"/>
                    </a:cubicBezTo>
                    <a:cubicBezTo>
                      <a:pt x="4501" y="1"/>
                      <a:pt x="5799" y="1298"/>
                      <a:pt x="5799" y="2906"/>
                    </a:cubicBezTo>
                    <a:close/>
                  </a:path>
                </a:pathLst>
              </a:custGeom>
              <a:noFill/>
              <a:ln cap="flat" cmpd="sng" w="8025">
                <a:solidFill>
                  <a:srgbClr val="FFFFFF"/>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13"/>
              <p:cNvSpPr/>
              <p:nvPr/>
            </p:nvSpPr>
            <p:spPr>
              <a:xfrm>
                <a:off x="5423875" y="1504475"/>
                <a:ext cx="145000" cy="145000"/>
              </a:xfrm>
              <a:custGeom>
                <a:rect b="b" l="l" r="r" t="t"/>
                <a:pathLst>
                  <a:path extrusionOk="0" fill="none" h="5800" w="5800">
                    <a:moveTo>
                      <a:pt x="5799" y="2906"/>
                    </a:moveTo>
                    <a:cubicBezTo>
                      <a:pt x="5799" y="4501"/>
                      <a:pt x="4501" y="5799"/>
                      <a:pt x="2906" y="5799"/>
                    </a:cubicBezTo>
                    <a:cubicBezTo>
                      <a:pt x="1298" y="5799"/>
                      <a:pt x="1" y="4501"/>
                      <a:pt x="1" y="2906"/>
                    </a:cubicBezTo>
                    <a:cubicBezTo>
                      <a:pt x="1" y="1299"/>
                      <a:pt x="1298" y="1"/>
                      <a:pt x="2906" y="1"/>
                    </a:cubicBezTo>
                    <a:cubicBezTo>
                      <a:pt x="4501" y="1"/>
                      <a:pt x="5799" y="1299"/>
                      <a:pt x="5799" y="2906"/>
                    </a:cubicBezTo>
                    <a:close/>
                  </a:path>
                </a:pathLst>
              </a:custGeom>
              <a:noFill/>
              <a:ln cap="flat" cmpd="sng" w="8025">
                <a:solidFill>
                  <a:srgbClr val="FFFFFF"/>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13"/>
              <p:cNvSpPr/>
              <p:nvPr/>
            </p:nvSpPr>
            <p:spPr>
              <a:xfrm>
                <a:off x="5378625" y="1572650"/>
                <a:ext cx="56600" cy="13125"/>
              </a:xfrm>
              <a:custGeom>
                <a:rect b="b" l="l" r="r" t="t"/>
                <a:pathLst>
                  <a:path extrusionOk="0" fill="none" h="525" w="2264">
                    <a:moveTo>
                      <a:pt x="1" y="524"/>
                    </a:moveTo>
                    <a:cubicBezTo>
                      <a:pt x="656" y="84"/>
                      <a:pt x="1537" y="0"/>
                      <a:pt x="2263" y="310"/>
                    </a:cubicBezTo>
                  </a:path>
                </a:pathLst>
              </a:custGeom>
              <a:noFill/>
              <a:ln cap="flat" cmpd="sng" w="8025">
                <a:solidFill>
                  <a:srgbClr val="FFFFFF"/>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13"/>
              <p:cNvSpPr/>
              <p:nvPr/>
            </p:nvSpPr>
            <p:spPr>
              <a:xfrm>
                <a:off x="2741400" y="4557525"/>
                <a:ext cx="413775" cy="231250"/>
              </a:xfrm>
              <a:custGeom>
                <a:rect b="b" l="l" r="r" t="t"/>
                <a:pathLst>
                  <a:path extrusionOk="0" h="9250" w="16551">
                    <a:moveTo>
                      <a:pt x="1691" y="1"/>
                    </a:moveTo>
                    <a:cubicBezTo>
                      <a:pt x="1846" y="1263"/>
                      <a:pt x="1394" y="1513"/>
                      <a:pt x="870" y="2930"/>
                    </a:cubicBezTo>
                    <a:cubicBezTo>
                      <a:pt x="1" y="5287"/>
                      <a:pt x="2239" y="6002"/>
                      <a:pt x="2239" y="6002"/>
                    </a:cubicBezTo>
                    <a:cubicBezTo>
                      <a:pt x="2239" y="6002"/>
                      <a:pt x="12222" y="9249"/>
                      <a:pt x="15222" y="9249"/>
                    </a:cubicBezTo>
                    <a:cubicBezTo>
                      <a:pt x="15687" y="9249"/>
                      <a:pt x="15985" y="9171"/>
                      <a:pt x="16050" y="8990"/>
                    </a:cubicBezTo>
                    <a:cubicBezTo>
                      <a:pt x="16550" y="7657"/>
                      <a:pt x="11704" y="3954"/>
                      <a:pt x="11704" y="3954"/>
                    </a:cubicBezTo>
                    <a:lnTo>
                      <a:pt x="7502" y="525"/>
                    </a:lnTo>
                    <a:cubicBezTo>
                      <a:pt x="6590" y="584"/>
                      <a:pt x="5896" y="630"/>
                      <a:pt x="5270" y="630"/>
                    </a:cubicBezTo>
                    <a:cubicBezTo>
                      <a:pt x="4147" y="630"/>
                      <a:pt x="3243" y="483"/>
                      <a:pt x="1691" y="1"/>
                    </a:cubicBezTo>
                    <a:close/>
                  </a:path>
                </a:pathLst>
              </a:custGeom>
              <a:solidFill>
                <a:srgbClr val="FC461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13"/>
              <p:cNvSpPr/>
              <p:nvPr/>
            </p:nvSpPr>
            <p:spPr>
              <a:xfrm>
                <a:off x="2110975" y="4566475"/>
                <a:ext cx="417325" cy="200000"/>
              </a:xfrm>
              <a:custGeom>
                <a:rect b="b" l="l" r="r" t="t"/>
                <a:pathLst>
                  <a:path extrusionOk="0" h="8000" w="16693">
                    <a:moveTo>
                      <a:pt x="9668" y="0"/>
                    </a:moveTo>
                    <a:lnTo>
                      <a:pt x="5167" y="3036"/>
                    </a:lnTo>
                    <a:cubicBezTo>
                      <a:pt x="5167" y="3036"/>
                      <a:pt x="0" y="6275"/>
                      <a:pt x="369" y="7644"/>
                    </a:cubicBezTo>
                    <a:cubicBezTo>
                      <a:pt x="437" y="7897"/>
                      <a:pt x="949" y="8000"/>
                      <a:pt x="1741" y="8000"/>
                    </a:cubicBezTo>
                    <a:cubicBezTo>
                      <a:pt x="5278" y="8000"/>
                      <a:pt x="14395" y="5941"/>
                      <a:pt x="14395" y="5941"/>
                    </a:cubicBezTo>
                    <a:cubicBezTo>
                      <a:pt x="14395" y="5941"/>
                      <a:pt x="16693" y="5429"/>
                      <a:pt x="16050" y="3012"/>
                    </a:cubicBezTo>
                    <a:cubicBezTo>
                      <a:pt x="15657" y="1548"/>
                      <a:pt x="15228" y="1262"/>
                      <a:pt x="15502" y="12"/>
                    </a:cubicBezTo>
                    <a:lnTo>
                      <a:pt x="15502" y="12"/>
                    </a:lnTo>
                    <a:cubicBezTo>
                      <a:pt x="14364" y="258"/>
                      <a:pt x="13573" y="361"/>
                      <a:pt x="12805" y="361"/>
                    </a:cubicBezTo>
                    <a:cubicBezTo>
                      <a:pt x="11902" y="361"/>
                      <a:pt x="11032" y="219"/>
                      <a:pt x="9668" y="0"/>
                    </a:cubicBezTo>
                    <a:close/>
                  </a:path>
                </a:pathLst>
              </a:custGeom>
              <a:solidFill>
                <a:srgbClr val="FC461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3"/>
              <p:cNvSpPr/>
              <p:nvPr/>
            </p:nvSpPr>
            <p:spPr>
              <a:xfrm>
                <a:off x="3270050" y="833650"/>
                <a:ext cx="172050" cy="311775"/>
              </a:xfrm>
              <a:custGeom>
                <a:rect b="b" l="l" r="r" t="t"/>
                <a:pathLst>
                  <a:path extrusionOk="0" h="12471" w="6882">
                    <a:moveTo>
                      <a:pt x="4730" y="0"/>
                    </a:moveTo>
                    <a:cubicBezTo>
                      <a:pt x="4496" y="0"/>
                      <a:pt x="4272" y="203"/>
                      <a:pt x="4096" y="735"/>
                    </a:cubicBezTo>
                    <a:cubicBezTo>
                      <a:pt x="4120" y="660"/>
                      <a:pt x="4071" y="633"/>
                      <a:pt x="3989" y="633"/>
                    </a:cubicBezTo>
                    <a:cubicBezTo>
                      <a:pt x="3785" y="633"/>
                      <a:pt x="3371" y="802"/>
                      <a:pt x="3346" y="819"/>
                    </a:cubicBezTo>
                    <a:cubicBezTo>
                      <a:pt x="3024" y="1021"/>
                      <a:pt x="2905" y="1795"/>
                      <a:pt x="2786" y="2128"/>
                    </a:cubicBezTo>
                    <a:cubicBezTo>
                      <a:pt x="2715" y="2343"/>
                      <a:pt x="2655" y="2569"/>
                      <a:pt x="2596" y="2795"/>
                    </a:cubicBezTo>
                    <a:cubicBezTo>
                      <a:pt x="2417" y="3498"/>
                      <a:pt x="2238" y="5414"/>
                      <a:pt x="1965" y="6105"/>
                    </a:cubicBezTo>
                    <a:cubicBezTo>
                      <a:pt x="1417" y="5426"/>
                      <a:pt x="1143" y="4593"/>
                      <a:pt x="155" y="4414"/>
                    </a:cubicBezTo>
                    <a:lnTo>
                      <a:pt x="155" y="4414"/>
                    </a:lnTo>
                    <a:cubicBezTo>
                      <a:pt x="250" y="6736"/>
                      <a:pt x="0" y="11713"/>
                      <a:pt x="3024" y="12415"/>
                    </a:cubicBezTo>
                    <a:cubicBezTo>
                      <a:pt x="3190" y="12453"/>
                      <a:pt x="3348" y="12471"/>
                      <a:pt x="3499" y="12471"/>
                    </a:cubicBezTo>
                    <a:cubicBezTo>
                      <a:pt x="5396" y="12471"/>
                      <a:pt x="6145" y="9655"/>
                      <a:pt x="6465" y="8177"/>
                    </a:cubicBezTo>
                    <a:cubicBezTo>
                      <a:pt x="6882" y="6331"/>
                      <a:pt x="6644" y="3486"/>
                      <a:pt x="6084" y="1712"/>
                    </a:cubicBezTo>
                    <a:cubicBezTo>
                      <a:pt x="5900" y="1142"/>
                      <a:pt x="5285" y="0"/>
                      <a:pt x="4730" y="0"/>
                    </a:cubicBezTo>
                    <a:close/>
                  </a:path>
                </a:pathLst>
              </a:custGeom>
              <a:solidFill>
                <a:srgbClr val="FFC9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3"/>
              <p:cNvSpPr/>
              <p:nvPr/>
            </p:nvSpPr>
            <p:spPr>
              <a:xfrm>
                <a:off x="2595850" y="1059475"/>
                <a:ext cx="829600" cy="1078450"/>
              </a:xfrm>
              <a:custGeom>
                <a:rect b="b" l="l" r="r" t="t"/>
                <a:pathLst>
                  <a:path extrusionOk="0" h="43138" w="33184">
                    <a:moveTo>
                      <a:pt x="0" y="32148"/>
                    </a:moveTo>
                    <a:lnTo>
                      <a:pt x="6739" y="30790"/>
                    </a:lnTo>
                    <a:lnTo>
                      <a:pt x="18812" y="20480"/>
                    </a:lnTo>
                    <a:lnTo>
                      <a:pt x="27087" y="1"/>
                    </a:lnTo>
                    <a:cubicBezTo>
                      <a:pt x="27087" y="1"/>
                      <a:pt x="33183" y="680"/>
                      <a:pt x="32909" y="2180"/>
                    </a:cubicBezTo>
                    <a:cubicBezTo>
                      <a:pt x="32647" y="3668"/>
                      <a:pt x="25861" y="27135"/>
                      <a:pt x="25861" y="27135"/>
                    </a:cubicBezTo>
                    <a:lnTo>
                      <a:pt x="8906" y="43137"/>
                    </a:lnTo>
                    <a:close/>
                  </a:path>
                </a:pathLst>
              </a:custGeom>
              <a:solidFill>
                <a:srgbClr val="F9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13"/>
              <p:cNvSpPr/>
              <p:nvPr/>
            </p:nvSpPr>
            <p:spPr>
              <a:xfrm>
                <a:off x="1460300" y="833650"/>
                <a:ext cx="172050" cy="311775"/>
              </a:xfrm>
              <a:custGeom>
                <a:rect b="b" l="l" r="r" t="t"/>
                <a:pathLst>
                  <a:path extrusionOk="0" h="12471" w="6882">
                    <a:moveTo>
                      <a:pt x="2152" y="0"/>
                    </a:moveTo>
                    <a:cubicBezTo>
                      <a:pt x="1597" y="0"/>
                      <a:pt x="982" y="1142"/>
                      <a:pt x="798" y="1712"/>
                    </a:cubicBezTo>
                    <a:cubicBezTo>
                      <a:pt x="238" y="3486"/>
                      <a:pt x="0" y="6331"/>
                      <a:pt x="405" y="8177"/>
                    </a:cubicBezTo>
                    <a:cubicBezTo>
                      <a:pt x="736" y="9655"/>
                      <a:pt x="1485" y="12471"/>
                      <a:pt x="3373" y="12471"/>
                    </a:cubicBezTo>
                    <a:cubicBezTo>
                      <a:pt x="3524" y="12471"/>
                      <a:pt x="3681" y="12453"/>
                      <a:pt x="3846" y="12415"/>
                    </a:cubicBezTo>
                    <a:cubicBezTo>
                      <a:pt x="6882" y="11713"/>
                      <a:pt x="6632" y="6736"/>
                      <a:pt x="6727" y="4414"/>
                    </a:cubicBezTo>
                    <a:lnTo>
                      <a:pt x="6727" y="4414"/>
                    </a:lnTo>
                    <a:cubicBezTo>
                      <a:pt x="5739" y="4593"/>
                      <a:pt x="5465" y="5426"/>
                      <a:pt x="4917" y="6105"/>
                    </a:cubicBezTo>
                    <a:cubicBezTo>
                      <a:pt x="4644" y="5414"/>
                      <a:pt x="4465" y="3498"/>
                      <a:pt x="4286" y="2795"/>
                    </a:cubicBezTo>
                    <a:cubicBezTo>
                      <a:pt x="4227" y="2569"/>
                      <a:pt x="4167" y="2343"/>
                      <a:pt x="4096" y="2128"/>
                    </a:cubicBezTo>
                    <a:cubicBezTo>
                      <a:pt x="3977" y="1795"/>
                      <a:pt x="3858" y="1021"/>
                      <a:pt x="3536" y="819"/>
                    </a:cubicBezTo>
                    <a:cubicBezTo>
                      <a:pt x="3511" y="802"/>
                      <a:pt x="3097" y="633"/>
                      <a:pt x="2893" y="633"/>
                    </a:cubicBezTo>
                    <a:cubicBezTo>
                      <a:pt x="2811" y="633"/>
                      <a:pt x="2762" y="660"/>
                      <a:pt x="2786" y="735"/>
                    </a:cubicBezTo>
                    <a:cubicBezTo>
                      <a:pt x="2610" y="203"/>
                      <a:pt x="2386" y="0"/>
                      <a:pt x="2152" y="0"/>
                    </a:cubicBezTo>
                    <a:close/>
                  </a:path>
                </a:pathLst>
              </a:custGeom>
              <a:solidFill>
                <a:srgbClr val="FFC9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13"/>
              <p:cNvSpPr/>
              <p:nvPr/>
            </p:nvSpPr>
            <p:spPr>
              <a:xfrm>
                <a:off x="1476950" y="1059475"/>
                <a:ext cx="829600" cy="1112075"/>
              </a:xfrm>
              <a:custGeom>
                <a:rect b="b" l="l" r="r" t="t"/>
                <a:pathLst>
                  <a:path extrusionOk="0" h="44483" w="33184">
                    <a:moveTo>
                      <a:pt x="6097" y="1"/>
                    </a:moveTo>
                    <a:cubicBezTo>
                      <a:pt x="6097" y="1"/>
                      <a:pt x="1" y="680"/>
                      <a:pt x="263" y="2180"/>
                    </a:cubicBezTo>
                    <a:cubicBezTo>
                      <a:pt x="537" y="3668"/>
                      <a:pt x="7323" y="27135"/>
                      <a:pt x="7323" y="27135"/>
                    </a:cubicBezTo>
                    <a:lnTo>
                      <a:pt x="26623" y="44483"/>
                    </a:lnTo>
                    <a:lnTo>
                      <a:pt x="33184" y="32148"/>
                    </a:lnTo>
                    <a:lnTo>
                      <a:pt x="26445" y="30790"/>
                    </a:lnTo>
                    <a:lnTo>
                      <a:pt x="14372" y="20480"/>
                    </a:lnTo>
                    <a:lnTo>
                      <a:pt x="6097" y="1"/>
                    </a:lnTo>
                    <a:close/>
                  </a:path>
                </a:pathLst>
              </a:custGeom>
              <a:solidFill>
                <a:srgbClr val="ED7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3"/>
              <p:cNvSpPr/>
              <p:nvPr/>
            </p:nvSpPr>
            <p:spPr>
              <a:xfrm>
                <a:off x="2577700" y="2819525"/>
                <a:ext cx="386675" cy="1764825"/>
              </a:xfrm>
              <a:custGeom>
                <a:rect b="b" l="l" r="r" t="t"/>
                <a:pathLst>
                  <a:path extrusionOk="0" h="70593" w="15467">
                    <a:moveTo>
                      <a:pt x="12347" y="0"/>
                    </a:moveTo>
                    <a:lnTo>
                      <a:pt x="0" y="3525"/>
                    </a:lnTo>
                    <a:cubicBezTo>
                      <a:pt x="0" y="3525"/>
                      <a:pt x="5977" y="67128"/>
                      <a:pt x="6787" y="69307"/>
                    </a:cubicBezTo>
                    <a:cubicBezTo>
                      <a:pt x="7166" y="70323"/>
                      <a:pt x="9100" y="70593"/>
                      <a:pt x="11046" y="70593"/>
                    </a:cubicBezTo>
                    <a:cubicBezTo>
                      <a:pt x="13248" y="70593"/>
                      <a:pt x="15466" y="70247"/>
                      <a:pt x="15466" y="70247"/>
                    </a:cubicBezTo>
                    <a:lnTo>
                      <a:pt x="12347" y="0"/>
                    </a:lnTo>
                    <a:close/>
                  </a:path>
                </a:pathLst>
              </a:custGeom>
              <a:solidFill>
                <a:srgbClr val="252D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3"/>
              <p:cNvSpPr/>
              <p:nvPr/>
            </p:nvSpPr>
            <p:spPr>
              <a:xfrm>
                <a:off x="2577700" y="2819525"/>
                <a:ext cx="386675" cy="1764825"/>
              </a:xfrm>
              <a:custGeom>
                <a:rect b="b" l="l" r="r" t="t"/>
                <a:pathLst>
                  <a:path extrusionOk="0" h="70593" w="15467">
                    <a:moveTo>
                      <a:pt x="12347" y="0"/>
                    </a:moveTo>
                    <a:lnTo>
                      <a:pt x="0" y="3525"/>
                    </a:lnTo>
                    <a:cubicBezTo>
                      <a:pt x="0" y="3525"/>
                      <a:pt x="5977" y="67128"/>
                      <a:pt x="6787" y="69307"/>
                    </a:cubicBezTo>
                    <a:cubicBezTo>
                      <a:pt x="7166" y="70323"/>
                      <a:pt x="9100" y="70593"/>
                      <a:pt x="11046" y="70593"/>
                    </a:cubicBezTo>
                    <a:cubicBezTo>
                      <a:pt x="13248" y="70593"/>
                      <a:pt x="15466" y="70247"/>
                      <a:pt x="15466" y="70247"/>
                    </a:cubicBezTo>
                    <a:lnTo>
                      <a:pt x="12347" y="0"/>
                    </a:lnTo>
                    <a:close/>
                  </a:path>
                </a:pathLst>
              </a:custGeom>
              <a:solidFill>
                <a:srgbClr val="252D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3"/>
              <p:cNvSpPr/>
              <p:nvPr/>
            </p:nvSpPr>
            <p:spPr>
              <a:xfrm>
                <a:off x="2242225" y="2822800"/>
                <a:ext cx="620350" cy="1776300"/>
              </a:xfrm>
              <a:custGeom>
                <a:rect b="b" l="l" r="r" t="t"/>
                <a:pathLst>
                  <a:path extrusionOk="0" h="71052" w="24814">
                    <a:moveTo>
                      <a:pt x="24813" y="0"/>
                    </a:moveTo>
                    <a:lnTo>
                      <a:pt x="1" y="3251"/>
                    </a:lnTo>
                    <a:lnTo>
                      <a:pt x="1763" y="70390"/>
                    </a:lnTo>
                    <a:cubicBezTo>
                      <a:pt x="1763" y="70390"/>
                      <a:pt x="5621" y="71051"/>
                      <a:pt x="8432" y="71051"/>
                    </a:cubicBezTo>
                    <a:cubicBezTo>
                      <a:pt x="9838" y="71051"/>
                      <a:pt x="10982" y="70886"/>
                      <a:pt x="11252" y="70390"/>
                    </a:cubicBezTo>
                    <a:cubicBezTo>
                      <a:pt x="12062" y="68902"/>
                      <a:pt x="14241" y="14788"/>
                      <a:pt x="14241" y="14788"/>
                    </a:cubicBezTo>
                    <a:lnTo>
                      <a:pt x="17217" y="10037"/>
                    </a:lnTo>
                    <a:lnTo>
                      <a:pt x="24813" y="0"/>
                    </a:lnTo>
                    <a:close/>
                  </a:path>
                </a:pathLst>
              </a:custGeom>
              <a:solidFill>
                <a:srgbClr val="252D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3"/>
              <p:cNvSpPr/>
              <p:nvPr/>
            </p:nvSpPr>
            <p:spPr>
              <a:xfrm>
                <a:off x="2134475" y="1855725"/>
                <a:ext cx="784950" cy="1112350"/>
              </a:xfrm>
              <a:custGeom>
                <a:rect b="b" l="l" r="r" t="t"/>
                <a:pathLst>
                  <a:path extrusionOk="0" h="44494" w="31398">
                    <a:moveTo>
                      <a:pt x="26040" y="1929"/>
                    </a:moveTo>
                    <a:cubicBezTo>
                      <a:pt x="24706" y="1667"/>
                      <a:pt x="23527" y="726"/>
                      <a:pt x="22111" y="464"/>
                    </a:cubicBezTo>
                    <a:cubicBezTo>
                      <a:pt x="20408" y="143"/>
                      <a:pt x="18658" y="191"/>
                      <a:pt x="16931" y="238"/>
                    </a:cubicBezTo>
                    <a:cubicBezTo>
                      <a:pt x="13729" y="238"/>
                      <a:pt x="10633" y="274"/>
                      <a:pt x="7395" y="72"/>
                    </a:cubicBezTo>
                    <a:cubicBezTo>
                      <a:pt x="6894" y="36"/>
                      <a:pt x="6382" y="0"/>
                      <a:pt x="5894" y="131"/>
                    </a:cubicBezTo>
                    <a:cubicBezTo>
                      <a:pt x="4358" y="560"/>
                      <a:pt x="3882" y="3727"/>
                      <a:pt x="2834" y="4917"/>
                    </a:cubicBezTo>
                    <a:cubicBezTo>
                      <a:pt x="2263" y="5596"/>
                      <a:pt x="286" y="11823"/>
                      <a:pt x="322" y="12633"/>
                    </a:cubicBezTo>
                    <a:cubicBezTo>
                      <a:pt x="632" y="22503"/>
                      <a:pt x="1" y="32599"/>
                      <a:pt x="1477" y="42351"/>
                    </a:cubicBezTo>
                    <a:cubicBezTo>
                      <a:pt x="1549" y="42815"/>
                      <a:pt x="4418" y="43541"/>
                      <a:pt x="4870" y="43672"/>
                    </a:cubicBezTo>
                    <a:cubicBezTo>
                      <a:pt x="6109" y="44017"/>
                      <a:pt x="7395" y="44244"/>
                      <a:pt x="8680" y="44327"/>
                    </a:cubicBezTo>
                    <a:cubicBezTo>
                      <a:pt x="11097" y="44494"/>
                      <a:pt x="13610" y="44363"/>
                      <a:pt x="16027" y="44303"/>
                    </a:cubicBezTo>
                    <a:cubicBezTo>
                      <a:pt x="21206" y="44208"/>
                      <a:pt x="26468" y="43672"/>
                      <a:pt x="31398" y="41993"/>
                    </a:cubicBezTo>
                    <a:cubicBezTo>
                      <a:pt x="31124" y="39088"/>
                      <a:pt x="31278" y="36040"/>
                      <a:pt x="30969" y="33076"/>
                    </a:cubicBezTo>
                    <a:cubicBezTo>
                      <a:pt x="30743" y="30909"/>
                      <a:pt x="30493" y="28730"/>
                      <a:pt x="30171" y="26575"/>
                    </a:cubicBezTo>
                    <a:cubicBezTo>
                      <a:pt x="29088" y="19002"/>
                      <a:pt x="27790" y="11466"/>
                      <a:pt x="26421" y="3953"/>
                    </a:cubicBezTo>
                    <a:cubicBezTo>
                      <a:pt x="26290" y="3286"/>
                      <a:pt x="26147" y="2584"/>
                      <a:pt x="26040" y="1929"/>
                    </a:cubicBezTo>
                    <a:close/>
                  </a:path>
                </a:pathLst>
              </a:custGeom>
              <a:solidFill>
                <a:srgbClr val="F9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3"/>
              <p:cNvSpPr/>
              <p:nvPr/>
            </p:nvSpPr>
            <p:spPr>
              <a:xfrm>
                <a:off x="2190450" y="1470475"/>
                <a:ext cx="118775" cy="145575"/>
              </a:xfrm>
              <a:custGeom>
                <a:rect b="b" l="l" r="r" t="t"/>
                <a:pathLst>
                  <a:path extrusionOk="0" h="5823" w="4751">
                    <a:moveTo>
                      <a:pt x="1401" y="1"/>
                    </a:moveTo>
                    <a:cubicBezTo>
                      <a:pt x="1272" y="1"/>
                      <a:pt x="1142" y="28"/>
                      <a:pt x="1012" y="87"/>
                    </a:cubicBezTo>
                    <a:cubicBezTo>
                      <a:pt x="464" y="337"/>
                      <a:pt x="214" y="980"/>
                      <a:pt x="155" y="1587"/>
                    </a:cubicBezTo>
                    <a:cubicBezTo>
                      <a:pt x="0" y="3361"/>
                      <a:pt x="1203" y="5171"/>
                      <a:pt x="2905" y="5718"/>
                    </a:cubicBezTo>
                    <a:cubicBezTo>
                      <a:pt x="3108" y="5781"/>
                      <a:pt x="3333" y="5822"/>
                      <a:pt x="3553" y="5822"/>
                    </a:cubicBezTo>
                    <a:cubicBezTo>
                      <a:pt x="3877" y="5822"/>
                      <a:pt x="4188" y="5733"/>
                      <a:pt x="4394" y="5492"/>
                    </a:cubicBezTo>
                    <a:cubicBezTo>
                      <a:pt x="4751" y="5076"/>
                      <a:pt x="4608" y="4444"/>
                      <a:pt x="4405" y="3933"/>
                    </a:cubicBezTo>
                    <a:cubicBezTo>
                      <a:pt x="4057" y="3030"/>
                      <a:pt x="2765" y="1"/>
                      <a:pt x="1401" y="1"/>
                    </a:cubicBezTo>
                    <a:close/>
                  </a:path>
                </a:pathLst>
              </a:custGeom>
              <a:solidFill>
                <a:srgbClr val="FFC9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3"/>
              <p:cNvSpPr/>
              <p:nvPr/>
            </p:nvSpPr>
            <p:spPr>
              <a:xfrm>
                <a:off x="2583350" y="1470475"/>
                <a:ext cx="118775" cy="145575"/>
              </a:xfrm>
              <a:custGeom>
                <a:rect b="b" l="l" r="r" t="t"/>
                <a:pathLst>
                  <a:path extrusionOk="0" h="5823" w="4751">
                    <a:moveTo>
                      <a:pt x="3350" y="1"/>
                    </a:moveTo>
                    <a:cubicBezTo>
                      <a:pt x="1986" y="1"/>
                      <a:pt x="694" y="3030"/>
                      <a:pt x="346" y="3933"/>
                    </a:cubicBezTo>
                    <a:cubicBezTo>
                      <a:pt x="143" y="4444"/>
                      <a:pt x="0" y="5076"/>
                      <a:pt x="346" y="5492"/>
                    </a:cubicBezTo>
                    <a:cubicBezTo>
                      <a:pt x="551" y="5733"/>
                      <a:pt x="862" y="5822"/>
                      <a:pt x="1188" y="5822"/>
                    </a:cubicBezTo>
                    <a:cubicBezTo>
                      <a:pt x="1410" y="5822"/>
                      <a:pt x="1639" y="5781"/>
                      <a:pt x="1846" y="5718"/>
                    </a:cubicBezTo>
                    <a:cubicBezTo>
                      <a:pt x="3548" y="5171"/>
                      <a:pt x="4751" y="3361"/>
                      <a:pt x="4584" y="1587"/>
                    </a:cubicBezTo>
                    <a:cubicBezTo>
                      <a:pt x="4537" y="980"/>
                      <a:pt x="4287" y="337"/>
                      <a:pt x="3739" y="87"/>
                    </a:cubicBezTo>
                    <a:cubicBezTo>
                      <a:pt x="3609" y="28"/>
                      <a:pt x="3479" y="1"/>
                      <a:pt x="3350" y="1"/>
                    </a:cubicBezTo>
                    <a:close/>
                  </a:path>
                </a:pathLst>
              </a:custGeom>
              <a:solidFill>
                <a:srgbClr val="FFC9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3"/>
              <p:cNvSpPr/>
              <p:nvPr/>
            </p:nvSpPr>
            <p:spPr>
              <a:xfrm>
                <a:off x="2369025" y="1648550"/>
                <a:ext cx="178925" cy="277725"/>
              </a:xfrm>
              <a:custGeom>
                <a:rect b="b" l="l" r="r" t="t"/>
                <a:pathLst>
                  <a:path extrusionOk="0" h="11109" w="7157">
                    <a:moveTo>
                      <a:pt x="1" y="0"/>
                    </a:moveTo>
                    <a:lnTo>
                      <a:pt x="537" y="8168"/>
                    </a:lnTo>
                    <a:cubicBezTo>
                      <a:pt x="680" y="9359"/>
                      <a:pt x="2001" y="11109"/>
                      <a:pt x="3192" y="11109"/>
                    </a:cubicBezTo>
                    <a:lnTo>
                      <a:pt x="4347" y="11109"/>
                    </a:lnTo>
                    <a:cubicBezTo>
                      <a:pt x="5716" y="11109"/>
                      <a:pt x="7157" y="9525"/>
                      <a:pt x="7073" y="8168"/>
                    </a:cubicBezTo>
                    <a:lnTo>
                      <a:pt x="6418" y="1905"/>
                    </a:lnTo>
                    <a:lnTo>
                      <a:pt x="1" y="0"/>
                    </a:lnTo>
                    <a:close/>
                  </a:path>
                </a:pathLst>
              </a:custGeom>
              <a:solidFill>
                <a:srgbClr val="FFC9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3"/>
              <p:cNvSpPr/>
              <p:nvPr/>
            </p:nvSpPr>
            <p:spPr>
              <a:xfrm>
                <a:off x="2364885" y="1648570"/>
                <a:ext cx="172064" cy="166950"/>
              </a:xfrm>
              <a:custGeom>
                <a:rect b="b" l="l" r="r" t="t"/>
                <a:pathLst>
                  <a:path extrusionOk="0" h="6678" w="6716">
                    <a:moveTo>
                      <a:pt x="1" y="0"/>
                    </a:moveTo>
                    <a:lnTo>
                      <a:pt x="715" y="5930"/>
                    </a:lnTo>
                    <a:cubicBezTo>
                      <a:pt x="2152" y="6388"/>
                      <a:pt x="3602" y="6677"/>
                      <a:pt x="5064" y="6677"/>
                    </a:cubicBezTo>
                    <a:cubicBezTo>
                      <a:pt x="5613" y="6677"/>
                      <a:pt x="6163" y="6637"/>
                      <a:pt x="6716" y="6549"/>
                    </a:cubicBezTo>
                    <a:lnTo>
                      <a:pt x="6418" y="1905"/>
                    </a:lnTo>
                    <a:lnTo>
                      <a:pt x="1" y="0"/>
                    </a:lnTo>
                    <a:close/>
                  </a:path>
                </a:pathLst>
              </a:custGeom>
              <a:solidFill>
                <a:srgbClr val="E79E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3"/>
              <p:cNvSpPr/>
              <p:nvPr/>
            </p:nvSpPr>
            <p:spPr>
              <a:xfrm>
                <a:off x="2259500" y="1290350"/>
                <a:ext cx="379825" cy="469325"/>
              </a:xfrm>
              <a:custGeom>
                <a:rect b="b" l="l" r="r" t="t"/>
                <a:pathLst>
                  <a:path extrusionOk="0" h="18773" w="15193">
                    <a:moveTo>
                      <a:pt x="10424" y="1"/>
                    </a:moveTo>
                    <a:cubicBezTo>
                      <a:pt x="9183" y="1"/>
                      <a:pt x="7875" y="464"/>
                      <a:pt x="6835" y="874"/>
                    </a:cubicBezTo>
                    <a:cubicBezTo>
                      <a:pt x="5680" y="1315"/>
                      <a:pt x="4525" y="1779"/>
                      <a:pt x="3477" y="2541"/>
                    </a:cubicBezTo>
                    <a:cubicBezTo>
                      <a:pt x="2429" y="3291"/>
                      <a:pt x="1489" y="4363"/>
                      <a:pt x="965" y="5756"/>
                    </a:cubicBezTo>
                    <a:cubicBezTo>
                      <a:pt x="0" y="8256"/>
                      <a:pt x="715" y="10804"/>
                      <a:pt x="1060" y="13376"/>
                    </a:cubicBezTo>
                    <a:cubicBezTo>
                      <a:pt x="1381" y="15852"/>
                      <a:pt x="2489" y="17055"/>
                      <a:pt x="4787" y="18031"/>
                    </a:cubicBezTo>
                    <a:cubicBezTo>
                      <a:pt x="5925" y="18505"/>
                      <a:pt x="7058" y="18773"/>
                      <a:pt x="8153" y="18773"/>
                    </a:cubicBezTo>
                    <a:cubicBezTo>
                      <a:pt x="9726" y="18773"/>
                      <a:pt x="11223" y="18221"/>
                      <a:pt x="12550" y="16936"/>
                    </a:cubicBezTo>
                    <a:cubicBezTo>
                      <a:pt x="13764" y="15757"/>
                      <a:pt x="14538" y="14138"/>
                      <a:pt x="14693" y="12459"/>
                    </a:cubicBezTo>
                    <a:cubicBezTo>
                      <a:pt x="14693" y="12423"/>
                      <a:pt x="14705" y="12388"/>
                      <a:pt x="14705" y="12340"/>
                    </a:cubicBezTo>
                    <a:cubicBezTo>
                      <a:pt x="14943" y="9256"/>
                      <a:pt x="15193" y="4137"/>
                      <a:pt x="13335" y="1458"/>
                    </a:cubicBezTo>
                    <a:cubicBezTo>
                      <a:pt x="12574" y="366"/>
                      <a:pt x="11526" y="1"/>
                      <a:pt x="10424" y="1"/>
                    </a:cubicBezTo>
                    <a:close/>
                  </a:path>
                </a:pathLst>
              </a:custGeom>
              <a:solidFill>
                <a:srgbClr val="FFC9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3"/>
              <p:cNvSpPr/>
              <p:nvPr/>
            </p:nvSpPr>
            <p:spPr>
              <a:xfrm>
                <a:off x="2246100" y="1201675"/>
                <a:ext cx="413475" cy="228725"/>
              </a:xfrm>
              <a:custGeom>
                <a:rect b="b" l="l" r="r" t="t"/>
                <a:pathLst>
                  <a:path extrusionOk="0" h="9149" w="16539">
                    <a:moveTo>
                      <a:pt x="8513" y="1"/>
                    </a:moveTo>
                    <a:cubicBezTo>
                      <a:pt x="7453" y="1"/>
                      <a:pt x="6458" y="73"/>
                      <a:pt x="5656" y="159"/>
                    </a:cubicBezTo>
                    <a:cubicBezTo>
                      <a:pt x="3144" y="421"/>
                      <a:pt x="1" y="1707"/>
                      <a:pt x="453" y="4838"/>
                    </a:cubicBezTo>
                    <a:cubicBezTo>
                      <a:pt x="679" y="6422"/>
                      <a:pt x="2072" y="7696"/>
                      <a:pt x="3632" y="8005"/>
                    </a:cubicBezTo>
                    <a:cubicBezTo>
                      <a:pt x="3863" y="8051"/>
                      <a:pt x="4096" y="8075"/>
                      <a:pt x="4330" y="8075"/>
                    </a:cubicBezTo>
                    <a:cubicBezTo>
                      <a:pt x="4638" y="8075"/>
                      <a:pt x="4947" y="8034"/>
                      <a:pt x="5251" y="7946"/>
                    </a:cubicBezTo>
                    <a:cubicBezTo>
                      <a:pt x="4891" y="7564"/>
                      <a:pt x="5281" y="6831"/>
                      <a:pt x="5780" y="6831"/>
                    </a:cubicBezTo>
                    <a:cubicBezTo>
                      <a:pt x="5825" y="6831"/>
                      <a:pt x="5871" y="6837"/>
                      <a:pt x="5918" y="6850"/>
                    </a:cubicBezTo>
                    <a:cubicBezTo>
                      <a:pt x="6821" y="7901"/>
                      <a:pt x="8210" y="8510"/>
                      <a:pt x="9593" y="8510"/>
                    </a:cubicBezTo>
                    <a:cubicBezTo>
                      <a:pt x="9996" y="8510"/>
                      <a:pt x="10398" y="8458"/>
                      <a:pt x="10788" y="8350"/>
                    </a:cubicBezTo>
                    <a:cubicBezTo>
                      <a:pt x="10428" y="7867"/>
                      <a:pt x="10875" y="7044"/>
                      <a:pt x="11467" y="7044"/>
                    </a:cubicBezTo>
                    <a:cubicBezTo>
                      <a:pt x="11502" y="7044"/>
                      <a:pt x="11538" y="7047"/>
                      <a:pt x="11573" y="7053"/>
                    </a:cubicBezTo>
                    <a:cubicBezTo>
                      <a:pt x="11919" y="7755"/>
                      <a:pt x="12264" y="8446"/>
                      <a:pt x="12597" y="9148"/>
                    </a:cubicBezTo>
                    <a:cubicBezTo>
                      <a:pt x="14717" y="8970"/>
                      <a:pt x="16538" y="6993"/>
                      <a:pt x="16538" y="4874"/>
                    </a:cubicBezTo>
                    <a:cubicBezTo>
                      <a:pt x="16538" y="847"/>
                      <a:pt x="12145" y="1"/>
                      <a:pt x="8513" y="1"/>
                    </a:cubicBezTo>
                    <a:close/>
                  </a:path>
                </a:pathLst>
              </a:custGeom>
              <a:solidFill>
                <a:srgbClr val="252D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3"/>
              <p:cNvSpPr/>
              <p:nvPr/>
            </p:nvSpPr>
            <p:spPr>
              <a:xfrm>
                <a:off x="2220200" y="1243475"/>
                <a:ext cx="456925" cy="329800"/>
              </a:xfrm>
              <a:custGeom>
                <a:rect b="b" l="l" r="r" t="t"/>
                <a:pathLst>
                  <a:path extrusionOk="0" h="13192" w="18277">
                    <a:moveTo>
                      <a:pt x="14482" y="1"/>
                    </a:moveTo>
                    <a:cubicBezTo>
                      <a:pt x="13244" y="1"/>
                      <a:pt x="11875" y="458"/>
                      <a:pt x="11264" y="1118"/>
                    </a:cubicBezTo>
                    <a:lnTo>
                      <a:pt x="3370" y="821"/>
                    </a:lnTo>
                    <a:cubicBezTo>
                      <a:pt x="2061" y="987"/>
                      <a:pt x="1132" y="2202"/>
                      <a:pt x="679" y="3440"/>
                    </a:cubicBezTo>
                    <a:cubicBezTo>
                      <a:pt x="1" y="5345"/>
                      <a:pt x="120" y="7512"/>
                      <a:pt x="1013" y="9310"/>
                    </a:cubicBezTo>
                    <a:cubicBezTo>
                      <a:pt x="1203" y="9714"/>
                      <a:pt x="1429" y="10084"/>
                      <a:pt x="1656" y="10465"/>
                    </a:cubicBezTo>
                    <a:cubicBezTo>
                      <a:pt x="1963" y="10970"/>
                      <a:pt x="2523" y="12236"/>
                      <a:pt x="3072" y="12236"/>
                    </a:cubicBezTo>
                    <a:cubicBezTo>
                      <a:pt x="3247" y="12236"/>
                      <a:pt x="3421" y="12108"/>
                      <a:pt x="3585" y="11786"/>
                    </a:cubicBezTo>
                    <a:cubicBezTo>
                      <a:pt x="3799" y="11369"/>
                      <a:pt x="3501" y="10131"/>
                      <a:pt x="3501" y="9643"/>
                    </a:cubicBezTo>
                    <a:cubicBezTo>
                      <a:pt x="3513" y="8929"/>
                      <a:pt x="3561" y="8214"/>
                      <a:pt x="3692" y="7512"/>
                    </a:cubicBezTo>
                    <a:cubicBezTo>
                      <a:pt x="4013" y="5750"/>
                      <a:pt x="4858" y="3999"/>
                      <a:pt x="6347" y="2999"/>
                    </a:cubicBezTo>
                    <a:cubicBezTo>
                      <a:pt x="7206" y="2416"/>
                      <a:pt x="8239" y="2120"/>
                      <a:pt x="9272" y="2120"/>
                    </a:cubicBezTo>
                    <a:cubicBezTo>
                      <a:pt x="9842" y="2120"/>
                      <a:pt x="10413" y="2210"/>
                      <a:pt x="10954" y="2392"/>
                    </a:cubicBezTo>
                    <a:cubicBezTo>
                      <a:pt x="12478" y="2892"/>
                      <a:pt x="13741" y="4095"/>
                      <a:pt x="14360" y="5571"/>
                    </a:cubicBezTo>
                    <a:cubicBezTo>
                      <a:pt x="15382" y="7948"/>
                      <a:pt x="14755" y="10775"/>
                      <a:pt x="15699" y="13177"/>
                    </a:cubicBezTo>
                    <a:lnTo>
                      <a:pt x="15699" y="13177"/>
                    </a:lnTo>
                    <a:cubicBezTo>
                      <a:pt x="15253" y="12025"/>
                      <a:pt x="16779" y="10616"/>
                      <a:pt x="17336" y="9762"/>
                    </a:cubicBezTo>
                    <a:cubicBezTo>
                      <a:pt x="18003" y="8726"/>
                      <a:pt x="18277" y="7464"/>
                      <a:pt x="18253" y="6238"/>
                    </a:cubicBezTo>
                    <a:cubicBezTo>
                      <a:pt x="18217" y="4440"/>
                      <a:pt x="17729" y="2154"/>
                      <a:pt x="16574" y="749"/>
                    </a:cubicBezTo>
                    <a:cubicBezTo>
                      <a:pt x="16140" y="222"/>
                      <a:pt x="15343" y="1"/>
                      <a:pt x="14482" y="1"/>
                    </a:cubicBezTo>
                    <a:close/>
                    <a:moveTo>
                      <a:pt x="15699" y="13177"/>
                    </a:moveTo>
                    <a:cubicBezTo>
                      <a:pt x="15701" y="13182"/>
                      <a:pt x="15703" y="13186"/>
                      <a:pt x="15705" y="13191"/>
                    </a:cubicBezTo>
                    <a:cubicBezTo>
                      <a:pt x="15703" y="13186"/>
                      <a:pt x="15701" y="13182"/>
                      <a:pt x="15699" y="13177"/>
                    </a:cubicBezTo>
                    <a:close/>
                  </a:path>
                </a:pathLst>
              </a:custGeom>
              <a:solidFill>
                <a:srgbClr val="252D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3"/>
              <p:cNvSpPr/>
              <p:nvPr/>
            </p:nvSpPr>
            <p:spPr>
              <a:xfrm>
                <a:off x="2971800" y="1400800"/>
                <a:ext cx="1022450" cy="1087175"/>
              </a:xfrm>
              <a:custGeom>
                <a:rect b="b" l="l" r="r" t="t"/>
                <a:pathLst>
                  <a:path extrusionOk="0" h="43487" w="40898">
                    <a:moveTo>
                      <a:pt x="19684" y="0"/>
                    </a:moveTo>
                    <a:cubicBezTo>
                      <a:pt x="17849" y="0"/>
                      <a:pt x="16011" y="452"/>
                      <a:pt x="14335" y="1433"/>
                    </a:cubicBezTo>
                    <a:cubicBezTo>
                      <a:pt x="10192" y="3862"/>
                      <a:pt x="7930" y="9101"/>
                      <a:pt x="8989" y="13780"/>
                    </a:cubicBezTo>
                    <a:cubicBezTo>
                      <a:pt x="9311" y="15197"/>
                      <a:pt x="9906" y="16697"/>
                      <a:pt x="9335" y="18030"/>
                    </a:cubicBezTo>
                    <a:cubicBezTo>
                      <a:pt x="8858" y="19150"/>
                      <a:pt x="7691" y="19804"/>
                      <a:pt x="6537" y="20185"/>
                    </a:cubicBezTo>
                    <a:cubicBezTo>
                      <a:pt x="5382" y="20566"/>
                      <a:pt x="4155" y="20769"/>
                      <a:pt x="3096" y="21364"/>
                    </a:cubicBezTo>
                    <a:cubicBezTo>
                      <a:pt x="2036" y="21971"/>
                      <a:pt x="1167" y="23138"/>
                      <a:pt x="1393" y="24329"/>
                    </a:cubicBezTo>
                    <a:cubicBezTo>
                      <a:pt x="1691" y="25853"/>
                      <a:pt x="3608" y="26722"/>
                      <a:pt x="3762" y="28282"/>
                    </a:cubicBezTo>
                    <a:cubicBezTo>
                      <a:pt x="3858" y="29282"/>
                      <a:pt x="3155" y="30187"/>
                      <a:pt x="2417" y="30877"/>
                    </a:cubicBezTo>
                    <a:cubicBezTo>
                      <a:pt x="1667" y="31568"/>
                      <a:pt x="810" y="32211"/>
                      <a:pt x="429" y="33151"/>
                    </a:cubicBezTo>
                    <a:cubicBezTo>
                      <a:pt x="0" y="34211"/>
                      <a:pt x="298" y="35473"/>
                      <a:pt x="941" y="36426"/>
                    </a:cubicBezTo>
                    <a:cubicBezTo>
                      <a:pt x="1595" y="37390"/>
                      <a:pt x="2548" y="38081"/>
                      <a:pt x="3524" y="38700"/>
                    </a:cubicBezTo>
                    <a:cubicBezTo>
                      <a:pt x="8453" y="41863"/>
                      <a:pt x="14315" y="43487"/>
                      <a:pt x="20171" y="43487"/>
                    </a:cubicBezTo>
                    <a:cubicBezTo>
                      <a:pt x="23990" y="43487"/>
                      <a:pt x="27808" y="42796"/>
                      <a:pt x="31361" y="41390"/>
                    </a:cubicBezTo>
                    <a:cubicBezTo>
                      <a:pt x="33671" y="40462"/>
                      <a:pt x="35909" y="39235"/>
                      <a:pt x="37671" y="37473"/>
                    </a:cubicBezTo>
                    <a:cubicBezTo>
                      <a:pt x="39434" y="35699"/>
                      <a:pt x="40684" y="33354"/>
                      <a:pt x="40791" y="30853"/>
                    </a:cubicBezTo>
                    <a:cubicBezTo>
                      <a:pt x="40898" y="28389"/>
                      <a:pt x="39588" y="25031"/>
                      <a:pt x="37005" y="24234"/>
                    </a:cubicBezTo>
                    <a:cubicBezTo>
                      <a:pt x="35659" y="23817"/>
                      <a:pt x="34588" y="23864"/>
                      <a:pt x="33421" y="22841"/>
                    </a:cubicBezTo>
                    <a:cubicBezTo>
                      <a:pt x="32504" y="22055"/>
                      <a:pt x="31825" y="20971"/>
                      <a:pt x="31563" y="19793"/>
                    </a:cubicBezTo>
                    <a:cubicBezTo>
                      <a:pt x="31135" y="17768"/>
                      <a:pt x="31802" y="15709"/>
                      <a:pt x="31980" y="13649"/>
                    </a:cubicBezTo>
                    <a:cubicBezTo>
                      <a:pt x="32254" y="10410"/>
                      <a:pt x="31218" y="7065"/>
                      <a:pt x="29158" y="4553"/>
                    </a:cubicBezTo>
                    <a:cubicBezTo>
                      <a:pt x="26822" y="1712"/>
                      <a:pt x="23258" y="0"/>
                      <a:pt x="19684" y="0"/>
                    </a:cubicBezTo>
                    <a:close/>
                  </a:path>
                </a:pathLst>
              </a:custGeom>
              <a:solidFill>
                <a:srgbClr val="252D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3"/>
              <p:cNvSpPr/>
              <p:nvPr/>
            </p:nvSpPr>
            <p:spPr>
              <a:xfrm>
                <a:off x="3207825" y="1846775"/>
                <a:ext cx="564975" cy="449000"/>
              </a:xfrm>
              <a:custGeom>
                <a:rect b="b" l="l" r="r" t="t"/>
                <a:pathLst>
                  <a:path extrusionOk="0" h="17960" w="22599">
                    <a:moveTo>
                      <a:pt x="11800" y="1"/>
                    </a:moveTo>
                    <a:cubicBezTo>
                      <a:pt x="11800" y="1"/>
                      <a:pt x="5739" y="168"/>
                      <a:pt x="5739" y="168"/>
                    </a:cubicBezTo>
                    <a:cubicBezTo>
                      <a:pt x="6192" y="1132"/>
                      <a:pt x="6632" y="2085"/>
                      <a:pt x="7085" y="3037"/>
                    </a:cubicBezTo>
                    <a:cubicBezTo>
                      <a:pt x="7335" y="3585"/>
                      <a:pt x="8145" y="4442"/>
                      <a:pt x="8061" y="5085"/>
                    </a:cubicBezTo>
                    <a:cubicBezTo>
                      <a:pt x="7978" y="5728"/>
                      <a:pt x="275" y="8538"/>
                      <a:pt x="120" y="9335"/>
                    </a:cubicBezTo>
                    <a:cubicBezTo>
                      <a:pt x="1" y="9919"/>
                      <a:pt x="2834" y="12264"/>
                      <a:pt x="3001" y="12824"/>
                    </a:cubicBezTo>
                    <a:cubicBezTo>
                      <a:pt x="3239" y="13669"/>
                      <a:pt x="8704" y="17170"/>
                      <a:pt x="9109" y="17956"/>
                    </a:cubicBezTo>
                    <a:cubicBezTo>
                      <a:pt x="9110" y="17958"/>
                      <a:pt x="9113" y="17959"/>
                      <a:pt x="9118" y="17959"/>
                    </a:cubicBezTo>
                    <a:cubicBezTo>
                      <a:pt x="9442" y="17959"/>
                      <a:pt x="17779" y="11894"/>
                      <a:pt x="18092" y="11894"/>
                    </a:cubicBezTo>
                    <a:cubicBezTo>
                      <a:pt x="18095" y="11894"/>
                      <a:pt x="18097" y="11894"/>
                      <a:pt x="18098" y="11895"/>
                    </a:cubicBezTo>
                    <a:cubicBezTo>
                      <a:pt x="18107" y="11901"/>
                      <a:pt x="18117" y="11904"/>
                      <a:pt x="18128" y="11904"/>
                    </a:cubicBezTo>
                    <a:cubicBezTo>
                      <a:pt x="18462" y="11904"/>
                      <a:pt x="19513" y="9046"/>
                      <a:pt x="19836" y="8931"/>
                    </a:cubicBezTo>
                    <a:cubicBezTo>
                      <a:pt x="22599" y="7978"/>
                      <a:pt x="18372" y="6728"/>
                      <a:pt x="15098" y="5418"/>
                    </a:cubicBezTo>
                    <a:cubicBezTo>
                      <a:pt x="12883" y="4644"/>
                      <a:pt x="12645" y="2120"/>
                      <a:pt x="11800" y="1"/>
                    </a:cubicBezTo>
                    <a:close/>
                  </a:path>
                </a:pathLst>
              </a:custGeom>
              <a:solidFill>
                <a:srgbClr val="BE3C3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3"/>
              <p:cNvSpPr/>
              <p:nvPr/>
            </p:nvSpPr>
            <p:spPr>
              <a:xfrm>
                <a:off x="3351300" y="1846775"/>
                <a:ext cx="190525" cy="126825"/>
              </a:xfrm>
              <a:custGeom>
                <a:rect b="b" l="l" r="r" t="t"/>
                <a:pathLst>
                  <a:path extrusionOk="0" h="5073" w="7621">
                    <a:moveTo>
                      <a:pt x="6061" y="1"/>
                    </a:moveTo>
                    <a:lnTo>
                      <a:pt x="0" y="168"/>
                    </a:lnTo>
                    <a:lnTo>
                      <a:pt x="2298" y="5073"/>
                    </a:lnTo>
                    <a:cubicBezTo>
                      <a:pt x="4168" y="5061"/>
                      <a:pt x="5977" y="4763"/>
                      <a:pt x="7620" y="3906"/>
                    </a:cubicBezTo>
                    <a:lnTo>
                      <a:pt x="6061" y="1"/>
                    </a:lnTo>
                    <a:close/>
                  </a:path>
                </a:pathLst>
              </a:custGeom>
              <a:solidFill>
                <a:srgbClr val="AF2F2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3"/>
              <p:cNvSpPr/>
              <p:nvPr/>
            </p:nvSpPr>
            <p:spPr>
              <a:xfrm>
                <a:off x="3252475" y="1523075"/>
                <a:ext cx="353650" cy="418250"/>
              </a:xfrm>
              <a:custGeom>
                <a:rect b="b" l="l" r="r" t="t"/>
                <a:pathLst>
                  <a:path extrusionOk="0" h="16730" w="14146">
                    <a:moveTo>
                      <a:pt x="4599" y="0"/>
                    </a:moveTo>
                    <a:cubicBezTo>
                      <a:pt x="3522" y="0"/>
                      <a:pt x="2497" y="339"/>
                      <a:pt x="1787" y="1376"/>
                    </a:cubicBezTo>
                    <a:cubicBezTo>
                      <a:pt x="941" y="2602"/>
                      <a:pt x="1203" y="5019"/>
                      <a:pt x="870" y="6520"/>
                    </a:cubicBezTo>
                    <a:cubicBezTo>
                      <a:pt x="513" y="8103"/>
                      <a:pt x="1" y="9722"/>
                      <a:pt x="179" y="11401"/>
                    </a:cubicBezTo>
                    <a:cubicBezTo>
                      <a:pt x="310" y="12568"/>
                      <a:pt x="810" y="13699"/>
                      <a:pt x="1417" y="14628"/>
                    </a:cubicBezTo>
                    <a:cubicBezTo>
                      <a:pt x="2037" y="15568"/>
                      <a:pt x="2822" y="15866"/>
                      <a:pt x="3775" y="16211"/>
                    </a:cubicBezTo>
                    <a:cubicBezTo>
                      <a:pt x="4680" y="16539"/>
                      <a:pt x="5702" y="16729"/>
                      <a:pt x="6727" y="16729"/>
                    </a:cubicBezTo>
                    <a:cubicBezTo>
                      <a:pt x="9125" y="16729"/>
                      <a:pt x="11532" y="15687"/>
                      <a:pt x="12466" y="12925"/>
                    </a:cubicBezTo>
                    <a:cubicBezTo>
                      <a:pt x="12591" y="13008"/>
                      <a:pt x="12725" y="13046"/>
                      <a:pt x="12859" y="13046"/>
                    </a:cubicBezTo>
                    <a:cubicBezTo>
                      <a:pt x="13303" y="13046"/>
                      <a:pt x="13757" y="12639"/>
                      <a:pt x="13931" y="12127"/>
                    </a:cubicBezTo>
                    <a:cubicBezTo>
                      <a:pt x="14145" y="11508"/>
                      <a:pt x="14002" y="10937"/>
                      <a:pt x="14014" y="10306"/>
                    </a:cubicBezTo>
                    <a:cubicBezTo>
                      <a:pt x="14026" y="9782"/>
                      <a:pt x="14098" y="9282"/>
                      <a:pt x="14074" y="8758"/>
                    </a:cubicBezTo>
                    <a:cubicBezTo>
                      <a:pt x="14038" y="7460"/>
                      <a:pt x="13943" y="6127"/>
                      <a:pt x="13443" y="4936"/>
                    </a:cubicBezTo>
                    <a:cubicBezTo>
                      <a:pt x="12931" y="3710"/>
                      <a:pt x="12026" y="2769"/>
                      <a:pt x="11026" y="2114"/>
                    </a:cubicBezTo>
                    <a:cubicBezTo>
                      <a:pt x="10026" y="1459"/>
                      <a:pt x="8930" y="1078"/>
                      <a:pt x="7847" y="697"/>
                    </a:cubicBezTo>
                    <a:cubicBezTo>
                      <a:pt x="6904" y="369"/>
                      <a:pt x="5723" y="0"/>
                      <a:pt x="4599" y="0"/>
                    </a:cubicBezTo>
                    <a:close/>
                  </a:path>
                </a:pathLst>
              </a:custGeom>
              <a:solidFill>
                <a:srgbClr val="BE3C3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3"/>
              <p:cNvSpPr/>
              <p:nvPr/>
            </p:nvSpPr>
            <p:spPr>
              <a:xfrm>
                <a:off x="3539725" y="1725175"/>
                <a:ext cx="120875" cy="132425"/>
              </a:xfrm>
              <a:custGeom>
                <a:rect b="b" l="l" r="r" t="t"/>
                <a:pathLst>
                  <a:path extrusionOk="0" h="5297" w="4835">
                    <a:moveTo>
                      <a:pt x="3713" y="0"/>
                    </a:moveTo>
                    <a:cubicBezTo>
                      <a:pt x="2435" y="0"/>
                      <a:pt x="909" y="2586"/>
                      <a:pt x="476" y="3377"/>
                    </a:cubicBezTo>
                    <a:cubicBezTo>
                      <a:pt x="214" y="3829"/>
                      <a:pt x="0" y="4412"/>
                      <a:pt x="286" y="4853"/>
                    </a:cubicBezTo>
                    <a:cubicBezTo>
                      <a:pt x="489" y="5180"/>
                      <a:pt x="882" y="5297"/>
                      <a:pt x="1275" y="5297"/>
                    </a:cubicBezTo>
                    <a:cubicBezTo>
                      <a:pt x="1412" y="5297"/>
                      <a:pt x="1550" y="5282"/>
                      <a:pt x="1679" y="5258"/>
                    </a:cubicBezTo>
                    <a:cubicBezTo>
                      <a:pt x="3370" y="4960"/>
                      <a:pt x="4739" y="3389"/>
                      <a:pt x="4810" y="1674"/>
                    </a:cubicBezTo>
                    <a:cubicBezTo>
                      <a:pt x="4834" y="1103"/>
                      <a:pt x="4679" y="448"/>
                      <a:pt x="4191" y="138"/>
                    </a:cubicBezTo>
                    <a:cubicBezTo>
                      <a:pt x="4038" y="43"/>
                      <a:pt x="3877" y="0"/>
                      <a:pt x="3713" y="0"/>
                    </a:cubicBezTo>
                    <a:close/>
                  </a:path>
                </a:pathLst>
              </a:custGeom>
              <a:solidFill>
                <a:srgbClr val="BE3C3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3"/>
              <p:cNvSpPr/>
              <p:nvPr/>
            </p:nvSpPr>
            <p:spPr>
              <a:xfrm>
                <a:off x="3208425" y="1672950"/>
                <a:ext cx="144975" cy="145000"/>
              </a:xfrm>
              <a:custGeom>
                <a:rect b="b" l="l" r="r" t="t"/>
                <a:pathLst>
                  <a:path extrusionOk="0" fill="none" h="5800" w="5799">
                    <a:moveTo>
                      <a:pt x="5799" y="2894"/>
                    </a:moveTo>
                    <a:cubicBezTo>
                      <a:pt x="5799" y="4501"/>
                      <a:pt x="4501" y="5799"/>
                      <a:pt x="2906" y="5799"/>
                    </a:cubicBezTo>
                    <a:cubicBezTo>
                      <a:pt x="1298" y="5799"/>
                      <a:pt x="0" y="4501"/>
                      <a:pt x="0" y="2894"/>
                    </a:cubicBezTo>
                    <a:cubicBezTo>
                      <a:pt x="0" y="1298"/>
                      <a:pt x="1298" y="1"/>
                      <a:pt x="2906" y="1"/>
                    </a:cubicBezTo>
                    <a:cubicBezTo>
                      <a:pt x="4501" y="1"/>
                      <a:pt x="5799" y="1298"/>
                      <a:pt x="5799" y="2894"/>
                    </a:cubicBezTo>
                    <a:close/>
                  </a:path>
                </a:pathLst>
              </a:custGeom>
              <a:noFill/>
              <a:ln cap="flat" cmpd="sng" w="8025">
                <a:solidFill>
                  <a:srgbClr val="FFFFFF"/>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3"/>
              <p:cNvSpPr/>
              <p:nvPr/>
            </p:nvSpPr>
            <p:spPr>
              <a:xfrm>
                <a:off x="3387025" y="1694100"/>
                <a:ext cx="144975" cy="144975"/>
              </a:xfrm>
              <a:custGeom>
                <a:rect b="b" l="l" r="r" t="t"/>
                <a:pathLst>
                  <a:path extrusionOk="0" fill="none" h="5799" w="5799">
                    <a:moveTo>
                      <a:pt x="5799" y="2905"/>
                    </a:moveTo>
                    <a:cubicBezTo>
                      <a:pt x="5799" y="4501"/>
                      <a:pt x="4501" y="5798"/>
                      <a:pt x="2893" y="5798"/>
                    </a:cubicBezTo>
                    <a:cubicBezTo>
                      <a:pt x="1298" y="5798"/>
                      <a:pt x="0" y="4501"/>
                      <a:pt x="0" y="2905"/>
                    </a:cubicBezTo>
                    <a:cubicBezTo>
                      <a:pt x="0" y="1298"/>
                      <a:pt x="1298" y="0"/>
                      <a:pt x="2893" y="0"/>
                    </a:cubicBezTo>
                    <a:cubicBezTo>
                      <a:pt x="4501" y="0"/>
                      <a:pt x="5799" y="1298"/>
                      <a:pt x="5799" y="2905"/>
                    </a:cubicBezTo>
                    <a:close/>
                  </a:path>
                </a:pathLst>
              </a:custGeom>
              <a:noFill/>
              <a:ln cap="flat" cmpd="sng" w="8025">
                <a:solidFill>
                  <a:srgbClr val="FFFFFF"/>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3"/>
              <p:cNvSpPr/>
              <p:nvPr/>
            </p:nvSpPr>
            <p:spPr>
              <a:xfrm>
                <a:off x="3341475" y="1756900"/>
                <a:ext cx="56875" cy="10150"/>
              </a:xfrm>
              <a:custGeom>
                <a:rect b="b" l="l" r="r" t="t"/>
                <a:pathLst>
                  <a:path extrusionOk="0" fill="none" h="406" w="2275">
                    <a:moveTo>
                      <a:pt x="1" y="405"/>
                    </a:moveTo>
                    <a:cubicBezTo>
                      <a:pt x="679" y="24"/>
                      <a:pt x="1572" y="0"/>
                      <a:pt x="2275" y="357"/>
                    </a:cubicBezTo>
                  </a:path>
                </a:pathLst>
              </a:custGeom>
              <a:noFill/>
              <a:ln cap="flat" cmpd="sng" w="8025">
                <a:solidFill>
                  <a:srgbClr val="FFFFFF"/>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13"/>
              <p:cNvSpPr/>
              <p:nvPr/>
            </p:nvSpPr>
            <p:spPr>
              <a:xfrm>
                <a:off x="3528400" y="1723250"/>
                <a:ext cx="120875" cy="38425"/>
              </a:xfrm>
              <a:custGeom>
                <a:rect b="b" l="l" r="r" t="t"/>
                <a:pathLst>
                  <a:path extrusionOk="0" fill="none" h="1537" w="4835">
                    <a:moveTo>
                      <a:pt x="1" y="1537"/>
                    </a:moveTo>
                    <a:cubicBezTo>
                      <a:pt x="1310" y="846"/>
                      <a:pt x="2715" y="346"/>
                      <a:pt x="4168" y="48"/>
                    </a:cubicBezTo>
                    <a:cubicBezTo>
                      <a:pt x="4430" y="1"/>
                      <a:pt x="4787" y="13"/>
                      <a:pt x="4835" y="275"/>
                    </a:cubicBezTo>
                  </a:path>
                </a:pathLst>
              </a:custGeom>
              <a:noFill/>
              <a:ln cap="flat" cmpd="sng" w="8025">
                <a:solidFill>
                  <a:srgbClr val="FFFFFF"/>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3"/>
              <p:cNvSpPr/>
              <p:nvPr/>
            </p:nvSpPr>
            <p:spPr>
              <a:xfrm>
                <a:off x="3223300" y="1476750"/>
                <a:ext cx="432350" cy="260175"/>
              </a:xfrm>
              <a:custGeom>
                <a:rect b="b" l="l" r="r" t="t"/>
                <a:pathLst>
                  <a:path extrusionOk="0" h="10407" w="17294">
                    <a:moveTo>
                      <a:pt x="9204" y="1"/>
                    </a:moveTo>
                    <a:cubicBezTo>
                      <a:pt x="7168" y="1"/>
                      <a:pt x="5130" y="593"/>
                      <a:pt x="3406" y="1657"/>
                    </a:cubicBezTo>
                    <a:cubicBezTo>
                      <a:pt x="2215" y="2396"/>
                      <a:pt x="1" y="4122"/>
                      <a:pt x="787" y="5753"/>
                    </a:cubicBezTo>
                    <a:cubicBezTo>
                      <a:pt x="1489" y="7206"/>
                      <a:pt x="3632" y="7849"/>
                      <a:pt x="5097" y="7849"/>
                    </a:cubicBezTo>
                    <a:cubicBezTo>
                      <a:pt x="5263" y="7849"/>
                      <a:pt x="5418" y="7837"/>
                      <a:pt x="5573" y="7837"/>
                    </a:cubicBezTo>
                    <a:cubicBezTo>
                      <a:pt x="7358" y="7718"/>
                      <a:pt x="9072" y="6968"/>
                      <a:pt x="10715" y="6230"/>
                    </a:cubicBezTo>
                    <a:lnTo>
                      <a:pt x="10715" y="6230"/>
                    </a:lnTo>
                    <a:cubicBezTo>
                      <a:pt x="10236" y="6450"/>
                      <a:pt x="14229" y="10123"/>
                      <a:pt x="14848" y="10313"/>
                    </a:cubicBezTo>
                    <a:cubicBezTo>
                      <a:pt x="15055" y="10377"/>
                      <a:pt x="15245" y="10406"/>
                      <a:pt x="15420" y="10406"/>
                    </a:cubicBezTo>
                    <a:cubicBezTo>
                      <a:pt x="17010" y="10406"/>
                      <a:pt x="17294" y="7956"/>
                      <a:pt x="17229" y="6551"/>
                    </a:cubicBezTo>
                    <a:cubicBezTo>
                      <a:pt x="17134" y="4741"/>
                      <a:pt x="16860" y="3003"/>
                      <a:pt x="15336" y="1931"/>
                    </a:cubicBezTo>
                    <a:cubicBezTo>
                      <a:pt x="13610" y="729"/>
                      <a:pt x="11478" y="50"/>
                      <a:pt x="9383" y="2"/>
                    </a:cubicBezTo>
                    <a:cubicBezTo>
                      <a:pt x="9323" y="1"/>
                      <a:pt x="9264" y="1"/>
                      <a:pt x="9204" y="1"/>
                    </a:cubicBezTo>
                    <a:close/>
                  </a:path>
                </a:pathLst>
              </a:custGeom>
              <a:solidFill>
                <a:srgbClr val="252D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3"/>
              <p:cNvSpPr/>
              <p:nvPr/>
            </p:nvSpPr>
            <p:spPr>
              <a:xfrm>
                <a:off x="2989350" y="2067050"/>
                <a:ext cx="334000" cy="493200"/>
              </a:xfrm>
              <a:custGeom>
                <a:rect b="b" l="l" r="r" t="t"/>
                <a:pathLst>
                  <a:path extrusionOk="0" h="19728" w="13360">
                    <a:moveTo>
                      <a:pt x="9294" y="0"/>
                    </a:moveTo>
                    <a:cubicBezTo>
                      <a:pt x="9284" y="0"/>
                      <a:pt x="9274" y="0"/>
                      <a:pt x="9264" y="1"/>
                    </a:cubicBezTo>
                    <a:cubicBezTo>
                      <a:pt x="8335" y="24"/>
                      <a:pt x="7728" y="763"/>
                      <a:pt x="7811" y="1608"/>
                    </a:cubicBezTo>
                    <a:cubicBezTo>
                      <a:pt x="7942" y="2763"/>
                      <a:pt x="7763" y="3870"/>
                      <a:pt x="6847" y="4692"/>
                    </a:cubicBezTo>
                    <a:cubicBezTo>
                      <a:pt x="6287" y="5204"/>
                      <a:pt x="5561" y="5489"/>
                      <a:pt x="4953" y="5942"/>
                    </a:cubicBezTo>
                    <a:cubicBezTo>
                      <a:pt x="4346" y="6394"/>
                      <a:pt x="3834" y="7109"/>
                      <a:pt x="3977" y="7847"/>
                    </a:cubicBezTo>
                    <a:cubicBezTo>
                      <a:pt x="4108" y="8537"/>
                      <a:pt x="4775" y="9061"/>
                      <a:pt x="4775" y="9764"/>
                    </a:cubicBezTo>
                    <a:cubicBezTo>
                      <a:pt x="4787" y="10299"/>
                      <a:pt x="4382" y="10776"/>
                      <a:pt x="3918" y="11050"/>
                    </a:cubicBezTo>
                    <a:cubicBezTo>
                      <a:pt x="3465" y="11335"/>
                      <a:pt x="2929" y="11478"/>
                      <a:pt x="2453" y="11728"/>
                    </a:cubicBezTo>
                    <a:cubicBezTo>
                      <a:pt x="905" y="12514"/>
                      <a:pt x="0" y="14383"/>
                      <a:pt x="346" y="16086"/>
                    </a:cubicBezTo>
                    <a:cubicBezTo>
                      <a:pt x="393" y="16300"/>
                      <a:pt x="453" y="16514"/>
                      <a:pt x="536" y="16717"/>
                    </a:cubicBezTo>
                    <a:cubicBezTo>
                      <a:pt x="893" y="17610"/>
                      <a:pt x="1584" y="18360"/>
                      <a:pt x="2429" y="18812"/>
                    </a:cubicBezTo>
                    <a:cubicBezTo>
                      <a:pt x="3253" y="19254"/>
                      <a:pt x="4247" y="19728"/>
                      <a:pt x="5211" y="19728"/>
                    </a:cubicBezTo>
                    <a:cubicBezTo>
                      <a:pt x="5417" y="19728"/>
                      <a:pt x="5621" y="19706"/>
                      <a:pt x="5823" y="19658"/>
                    </a:cubicBezTo>
                    <a:cubicBezTo>
                      <a:pt x="6966" y="19384"/>
                      <a:pt x="7799" y="18396"/>
                      <a:pt x="8466" y="17431"/>
                    </a:cubicBezTo>
                    <a:cubicBezTo>
                      <a:pt x="10347" y="14740"/>
                      <a:pt x="11740" y="11728"/>
                      <a:pt x="12585" y="8561"/>
                    </a:cubicBezTo>
                    <a:cubicBezTo>
                      <a:pt x="13062" y="6775"/>
                      <a:pt x="13359" y="4858"/>
                      <a:pt x="12776" y="3108"/>
                    </a:cubicBezTo>
                    <a:cubicBezTo>
                      <a:pt x="12350" y="1772"/>
                      <a:pt x="10808" y="0"/>
                      <a:pt x="9294" y="0"/>
                    </a:cubicBezTo>
                    <a:close/>
                  </a:path>
                </a:pathLst>
              </a:custGeom>
              <a:solidFill>
                <a:srgbClr val="E56A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13"/>
              <p:cNvSpPr/>
              <p:nvPr/>
            </p:nvSpPr>
            <p:spPr>
              <a:xfrm>
                <a:off x="3424200" y="4471175"/>
                <a:ext cx="209000" cy="367975"/>
              </a:xfrm>
              <a:custGeom>
                <a:rect b="b" l="l" r="r" t="t"/>
                <a:pathLst>
                  <a:path extrusionOk="0" h="14719" w="8360">
                    <a:moveTo>
                      <a:pt x="2683" y="0"/>
                    </a:moveTo>
                    <a:cubicBezTo>
                      <a:pt x="1" y="0"/>
                      <a:pt x="1049" y="7185"/>
                      <a:pt x="2585" y="11337"/>
                    </a:cubicBezTo>
                    <a:cubicBezTo>
                      <a:pt x="3061" y="12635"/>
                      <a:pt x="3585" y="13635"/>
                      <a:pt x="4050" y="14028"/>
                    </a:cubicBezTo>
                    <a:cubicBezTo>
                      <a:pt x="4571" y="14459"/>
                      <a:pt x="5255" y="14719"/>
                      <a:pt x="5924" y="14719"/>
                    </a:cubicBezTo>
                    <a:cubicBezTo>
                      <a:pt x="6325" y="14719"/>
                      <a:pt x="6721" y="14626"/>
                      <a:pt x="7074" y="14421"/>
                    </a:cubicBezTo>
                    <a:cubicBezTo>
                      <a:pt x="7943" y="13920"/>
                      <a:pt x="8360" y="12849"/>
                      <a:pt x="8348" y="11837"/>
                    </a:cubicBezTo>
                    <a:cubicBezTo>
                      <a:pt x="8348" y="10253"/>
                      <a:pt x="7538" y="9372"/>
                      <a:pt x="6883" y="8063"/>
                    </a:cubicBezTo>
                    <a:cubicBezTo>
                      <a:pt x="5990" y="6241"/>
                      <a:pt x="5514" y="4050"/>
                      <a:pt x="4859" y="2121"/>
                    </a:cubicBezTo>
                    <a:cubicBezTo>
                      <a:pt x="4609" y="1359"/>
                      <a:pt x="4264" y="514"/>
                      <a:pt x="3526" y="193"/>
                    </a:cubicBezTo>
                    <a:cubicBezTo>
                      <a:pt x="3211" y="62"/>
                      <a:pt x="2931" y="0"/>
                      <a:pt x="2683" y="0"/>
                    </a:cubicBezTo>
                    <a:close/>
                  </a:path>
                </a:pathLst>
              </a:custGeom>
              <a:solidFill>
                <a:srgbClr val="252D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13"/>
              <p:cNvSpPr/>
              <p:nvPr/>
            </p:nvSpPr>
            <p:spPr>
              <a:xfrm>
                <a:off x="3424200" y="4471175"/>
                <a:ext cx="209000" cy="367975"/>
              </a:xfrm>
              <a:custGeom>
                <a:rect b="b" l="l" r="r" t="t"/>
                <a:pathLst>
                  <a:path extrusionOk="0" h="14719" w="8360">
                    <a:moveTo>
                      <a:pt x="2683" y="0"/>
                    </a:moveTo>
                    <a:cubicBezTo>
                      <a:pt x="1" y="0"/>
                      <a:pt x="1049" y="7185"/>
                      <a:pt x="2585" y="11337"/>
                    </a:cubicBezTo>
                    <a:cubicBezTo>
                      <a:pt x="3061" y="12635"/>
                      <a:pt x="3585" y="13635"/>
                      <a:pt x="4050" y="14028"/>
                    </a:cubicBezTo>
                    <a:cubicBezTo>
                      <a:pt x="4571" y="14459"/>
                      <a:pt x="5255" y="14719"/>
                      <a:pt x="5924" y="14719"/>
                    </a:cubicBezTo>
                    <a:cubicBezTo>
                      <a:pt x="6325" y="14719"/>
                      <a:pt x="6721" y="14626"/>
                      <a:pt x="7074" y="14421"/>
                    </a:cubicBezTo>
                    <a:cubicBezTo>
                      <a:pt x="7943" y="13920"/>
                      <a:pt x="8360" y="12849"/>
                      <a:pt x="8348" y="11837"/>
                    </a:cubicBezTo>
                    <a:cubicBezTo>
                      <a:pt x="8348" y="10253"/>
                      <a:pt x="7538" y="9372"/>
                      <a:pt x="6883" y="8063"/>
                    </a:cubicBezTo>
                    <a:cubicBezTo>
                      <a:pt x="5990" y="6241"/>
                      <a:pt x="5514" y="4050"/>
                      <a:pt x="4859" y="2121"/>
                    </a:cubicBezTo>
                    <a:cubicBezTo>
                      <a:pt x="4609" y="1359"/>
                      <a:pt x="4264" y="514"/>
                      <a:pt x="3526" y="193"/>
                    </a:cubicBezTo>
                    <a:cubicBezTo>
                      <a:pt x="3211" y="62"/>
                      <a:pt x="2931" y="0"/>
                      <a:pt x="2683" y="0"/>
                    </a:cubicBezTo>
                    <a:close/>
                  </a:path>
                </a:pathLst>
              </a:custGeom>
              <a:solidFill>
                <a:srgbClr val="252D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13"/>
              <p:cNvSpPr/>
              <p:nvPr/>
            </p:nvSpPr>
            <p:spPr>
              <a:xfrm>
                <a:off x="3380775" y="2771000"/>
                <a:ext cx="404225" cy="1751825"/>
              </a:xfrm>
              <a:custGeom>
                <a:rect b="b" l="l" r="r" t="t"/>
                <a:pathLst>
                  <a:path extrusionOk="0" h="70073" w="16169">
                    <a:moveTo>
                      <a:pt x="2489" y="1"/>
                    </a:moveTo>
                    <a:lnTo>
                      <a:pt x="1858" y="7918"/>
                    </a:lnTo>
                    <a:cubicBezTo>
                      <a:pt x="1858" y="7918"/>
                      <a:pt x="3513" y="25468"/>
                      <a:pt x="4001" y="28421"/>
                    </a:cubicBezTo>
                    <a:cubicBezTo>
                      <a:pt x="4477" y="31374"/>
                      <a:pt x="0" y="67259"/>
                      <a:pt x="1060" y="68807"/>
                    </a:cubicBezTo>
                    <a:cubicBezTo>
                      <a:pt x="1819" y="69911"/>
                      <a:pt x="4506" y="70072"/>
                      <a:pt x="6010" y="70072"/>
                    </a:cubicBezTo>
                    <a:cubicBezTo>
                      <a:pt x="6630" y="70072"/>
                      <a:pt x="7049" y="70045"/>
                      <a:pt x="7049" y="70045"/>
                    </a:cubicBezTo>
                    <a:cubicBezTo>
                      <a:pt x="7049" y="70045"/>
                      <a:pt x="14371" y="50436"/>
                      <a:pt x="15157" y="31909"/>
                    </a:cubicBezTo>
                    <a:cubicBezTo>
                      <a:pt x="16169" y="8168"/>
                      <a:pt x="11799" y="1989"/>
                      <a:pt x="11799" y="1989"/>
                    </a:cubicBezTo>
                    <a:lnTo>
                      <a:pt x="2489" y="1"/>
                    </a:lnTo>
                    <a:close/>
                  </a:path>
                </a:pathLst>
              </a:custGeom>
              <a:solidFill>
                <a:srgbClr val="252D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3"/>
              <p:cNvSpPr/>
              <p:nvPr/>
            </p:nvSpPr>
            <p:spPr>
              <a:xfrm>
                <a:off x="3380775" y="2771000"/>
                <a:ext cx="404225" cy="1751825"/>
              </a:xfrm>
              <a:custGeom>
                <a:rect b="b" l="l" r="r" t="t"/>
                <a:pathLst>
                  <a:path extrusionOk="0" h="70073" w="16169">
                    <a:moveTo>
                      <a:pt x="2489" y="1"/>
                    </a:moveTo>
                    <a:lnTo>
                      <a:pt x="1858" y="7918"/>
                    </a:lnTo>
                    <a:cubicBezTo>
                      <a:pt x="1858" y="7918"/>
                      <a:pt x="3513" y="25468"/>
                      <a:pt x="4001" y="28421"/>
                    </a:cubicBezTo>
                    <a:cubicBezTo>
                      <a:pt x="4477" y="31374"/>
                      <a:pt x="0" y="67259"/>
                      <a:pt x="1060" y="68807"/>
                    </a:cubicBezTo>
                    <a:cubicBezTo>
                      <a:pt x="1819" y="69911"/>
                      <a:pt x="4506" y="70072"/>
                      <a:pt x="6010" y="70072"/>
                    </a:cubicBezTo>
                    <a:cubicBezTo>
                      <a:pt x="6630" y="70072"/>
                      <a:pt x="7049" y="70045"/>
                      <a:pt x="7049" y="70045"/>
                    </a:cubicBezTo>
                    <a:cubicBezTo>
                      <a:pt x="7049" y="70045"/>
                      <a:pt x="14371" y="50436"/>
                      <a:pt x="15157" y="31909"/>
                    </a:cubicBezTo>
                    <a:cubicBezTo>
                      <a:pt x="16169" y="8168"/>
                      <a:pt x="11799" y="1989"/>
                      <a:pt x="11799" y="1989"/>
                    </a:cubicBezTo>
                    <a:lnTo>
                      <a:pt x="2489" y="1"/>
                    </a:lnTo>
                    <a:close/>
                  </a:path>
                </a:pathLst>
              </a:custGeom>
              <a:solidFill>
                <a:srgbClr val="252D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13"/>
              <p:cNvSpPr/>
              <p:nvPr/>
            </p:nvSpPr>
            <p:spPr>
              <a:xfrm>
                <a:off x="3218850" y="2383850"/>
                <a:ext cx="460200" cy="463875"/>
              </a:xfrm>
              <a:custGeom>
                <a:rect b="b" l="l" r="r" t="t"/>
                <a:pathLst>
                  <a:path extrusionOk="0" h="18555" w="18408">
                    <a:moveTo>
                      <a:pt x="14558" y="0"/>
                    </a:moveTo>
                    <a:cubicBezTo>
                      <a:pt x="12212" y="0"/>
                      <a:pt x="3133" y="1317"/>
                      <a:pt x="1917" y="1473"/>
                    </a:cubicBezTo>
                    <a:cubicBezTo>
                      <a:pt x="2167" y="4593"/>
                      <a:pt x="2048" y="7593"/>
                      <a:pt x="1905" y="10736"/>
                    </a:cubicBezTo>
                    <a:cubicBezTo>
                      <a:pt x="1871" y="11446"/>
                      <a:pt x="1077" y="17194"/>
                      <a:pt x="117" y="17194"/>
                    </a:cubicBezTo>
                    <a:cubicBezTo>
                      <a:pt x="78" y="17194"/>
                      <a:pt x="39" y="17185"/>
                      <a:pt x="0" y="17166"/>
                    </a:cubicBezTo>
                    <a:lnTo>
                      <a:pt x="0" y="17166"/>
                    </a:lnTo>
                    <a:cubicBezTo>
                      <a:pt x="2087" y="18202"/>
                      <a:pt x="4431" y="18555"/>
                      <a:pt x="6849" y="18555"/>
                    </a:cubicBezTo>
                    <a:cubicBezTo>
                      <a:pt x="10764" y="18555"/>
                      <a:pt x="14875" y="17631"/>
                      <a:pt x="18407" y="17189"/>
                    </a:cubicBezTo>
                    <a:lnTo>
                      <a:pt x="18407" y="17189"/>
                    </a:lnTo>
                    <a:cubicBezTo>
                      <a:pt x="18400" y="17190"/>
                      <a:pt x="18393" y="17191"/>
                      <a:pt x="18386" y="17191"/>
                    </a:cubicBezTo>
                    <a:cubicBezTo>
                      <a:pt x="17020" y="17191"/>
                      <a:pt x="15346" y="1679"/>
                      <a:pt x="15109" y="92"/>
                    </a:cubicBezTo>
                    <a:cubicBezTo>
                      <a:pt x="15099" y="28"/>
                      <a:pt x="14900" y="0"/>
                      <a:pt x="14558" y="0"/>
                    </a:cubicBezTo>
                    <a:close/>
                  </a:path>
                </a:pathLst>
              </a:custGeom>
              <a:solidFill>
                <a:srgbClr val="BE3C3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13"/>
              <p:cNvSpPr/>
              <p:nvPr/>
            </p:nvSpPr>
            <p:spPr>
              <a:xfrm>
                <a:off x="3248600" y="3825600"/>
                <a:ext cx="357025" cy="886950"/>
              </a:xfrm>
              <a:custGeom>
                <a:rect b="b" l="l" r="r" t="t"/>
                <a:pathLst>
                  <a:path extrusionOk="0" h="35478" w="14281">
                    <a:moveTo>
                      <a:pt x="6573" y="1"/>
                    </a:moveTo>
                    <a:lnTo>
                      <a:pt x="1" y="1739"/>
                    </a:lnTo>
                    <a:cubicBezTo>
                      <a:pt x="1" y="1739"/>
                      <a:pt x="632" y="7632"/>
                      <a:pt x="7930" y="31695"/>
                    </a:cubicBezTo>
                    <a:cubicBezTo>
                      <a:pt x="7752" y="32731"/>
                      <a:pt x="7633" y="34433"/>
                      <a:pt x="8430" y="35338"/>
                    </a:cubicBezTo>
                    <a:cubicBezTo>
                      <a:pt x="8516" y="35434"/>
                      <a:pt x="8652" y="35477"/>
                      <a:pt x="8824" y="35477"/>
                    </a:cubicBezTo>
                    <a:cubicBezTo>
                      <a:pt x="10266" y="35477"/>
                      <a:pt x="14281" y="32430"/>
                      <a:pt x="13026" y="31016"/>
                    </a:cubicBezTo>
                    <a:cubicBezTo>
                      <a:pt x="8585" y="26016"/>
                      <a:pt x="10169" y="11097"/>
                      <a:pt x="9478" y="5620"/>
                    </a:cubicBezTo>
                    <a:lnTo>
                      <a:pt x="6573" y="1"/>
                    </a:lnTo>
                    <a:close/>
                  </a:path>
                </a:pathLst>
              </a:custGeom>
              <a:solidFill>
                <a:srgbClr val="BE3C3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13"/>
              <p:cNvSpPr/>
              <p:nvPr/>
            </p:nvSpPr>
            <p:spPr>
              <a:xfrm>
                <a:off x="3320350" y="4549500"/>
                <a:ext cx="307200" cy="289750"/>
              </a:xfrm>
              <a:custGeom>
                <a:rect b="b" l="l" r="r" t="t"/>
                <a:pathLst>
                  <a:path extrusionOk="0" h="11590" w="12288">
                    <a:moveTo>
                      <a:pt x="9335" y="0"/>
                    </a:moveTo>
                    <a:cubicBezTo>
                      <a:pt x="7656" y="1346"/>
                      <a:pt x="6977" y="1560"/>
                      <a:pt x="4918" y="2215"/>
                    </a:cubicBezTo>
                    <a:lnTo>
                      <a:pt x="2667" y="6204"/>
                    </a:lnTo>
                    <a:cubicBezTo>
                      <a:pt x="2667" y="6204"/>
                      <a:pt x="0" y="10609"/>
                      <a:pt x="798" y="11514"/>
                    </a:cubicBezTo>
                    <a:cubicBezTo>
                      <a:pt x="843" y="11565"/>
                      <a:pt x="915" y="11589"/>
                      <a:pt x="1011" y="11589"/>
                    </a:cubicBezTo>
                    <a:cubicBezTo>
                      <a:pt x="2605" y="11589"/>
                      <a:pt x="10740" y="4906"/>
                      <a:pt x="10740" y="4906"/>
                    </a:cubicBezTo>
                    <a:cubicBezTo>
                      <a:pt x="10740" y="4906"/>
                      <a:pt x="12287" y="3644"/>
                      <a:pt x="10883" y="2060"/>
                    </a:cubicBezTo>
                    <a:cubicBezTo>
                      <a:pt x="10025" y="1108"/>
                      <a:pt x="9597" y="1048"/>
                      <a:pt x="9335" y="0"/>
                    </a:cubicBezTo>
                    <a:close/>
                  </a:path>
                </a:pathLst>
              </a:custGeom>
              <a:solidFill>
                <a:srgbClr val="252D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13"/>
              <p:cNvSpPr/>
              <p:nvPr/>
            </p:nvSpPr>
            <p:spPr>
              <a:xfrm>
                <a:off x="3685575" y="2049050"/>
                <a:ext cx="270875" cy="515925"/>
              </a:xfrm>
              <a:custGeom>
                <a:rect b="b" l="l" r="r" t="t"/>
                <a:pathLst>
                  <a:path extrusionOk="0" h="20637" w="10835">
                    <a:moveTo>
                      <a:pt x="3976" y="0"/>
                    </a:moveTo>
                    <a:cubicBezTo>
                      <a:pt x="3642" y="0"/>
                      <a:pt x="3312" y="115"/>
                      <a:pt x="2899" y="115"/>
                    </a:cubicBezTo>
                    <a:cubicBezTo>
                      <a:pt x="2821" y="115"/>
                      <a:pt x="2740" y="111"/>
                      <a:pt x="2655" y="101"/>
                    </a:cubicBezTo>
                    <a:lnTo>
                      <a:pt x="0" y="4150"/>
                    </a:lnTo>
                    <a:cubicBezTo>
                      <a:pt x="381" y="5304"/>
                      <a:pt x="619" y="6507"/>
                      <a:pt x="988" y="7650"/>
                    </a:cubicBezTo>
                    <a:cubicBezTo>
                      <a:pt x="1334" y="8757"/>
                      <a:pt x="1965" y="9591"/>
                      <a:pt x="1322" y="10781"/>
                    </a:cubicBezTo>
                    <a:cubicBezTo>
                      <a:pt x="977" y="11424"/>
                      <a:pt x="334" y="11984"/>
                      <a:pt x="357" y="12734"/>
                    </a:cubicBezTo>
                    <a:cubicBezTo>
                      <a:pt x="381" y="13758"/>
                      <a:pt x="1679" y="14341"/>
                      <a:pt x="1905" y="15341"/>
                    </a:cubicBezTo>
                    <a:cubicBezTo>
                      <a:pt x="2179" y="16580"/>
                      <a:pt x="738" y="17746"/>
                      <a:pt x="1072" y="18973"/>
                    </a:cubicBezTo>
                    <a:cubicBezTo>
                      <a:pt x="1310" y="19830"/>
                      <a:pt x="2286" y="20235"/>
                      <a:pt x="3167" y="20413"/>
                    </a:cubicBezTo>
                    <a:cubicBezTo>
                      <a:pt x="3836" y="20552"/>
                      <a:pt x="4519" y="20636"/>
                      <a:pt x="5198" y="20636"/>
                    </a:cubicBezTo>
                    <a:cubicBezTo>
                      <a:pt x="5741" y="20636"/>
                      <a:pt x="6282" y="20583"/>
                      <a:pt x="6811" y="20461"/>
                    </a:cubicBezTo>
                    <a:cubicBezTo>
                      <a:pt x="8013" y="20199"/>
                      <a:pt x="9156" y="19544"/>
                      <a:pt x="9870" y="18556"/>
                    </a:cubicBezTo>
                    <a:cubicBezTo>
                      <a:pt x="10585" y="17556"/>
                      <a:pt x="10835" y="16199"/>
                      <a:pt x="10371" y="15068"/>
                    </a:cubicBezTo>
                    <a:cubicBezTo>
                      <a:pt x="10037" y="14282"/>
                      <a:pt x="9394" y="13615"/>
                      <a:pt x="9299" y="12770"/>
                    </a:cubicBezTo>
                    <a:cubicBezTo>
                      <a:pt x="9228" y="12079"/>
                      <a:pt x="9525" y="11412"/>
                      <a:pt x="9609" y="10734"/>
                    </a:cubicBezTo>
                    <a:cubicBezTo>
                      <a:pt x="9740" y="9745"/>
                      <a:pt x="9418" y="8745"/>
                      <a:pt x="8906" y="7900"/>
                    </a:cubicBezTo>
                    <a:cubicBezTo>
                      <a:pt x="8251" y="6805"/>
                      <a:pt x="7037" y="6019"/>
                      <a:pt x="6787" y="4733"/>
                    </a:cubicBezTo>
                    <a:cubicBezTo>
                      <a:pt x="6668" y="4102"/>
                      <a:pt x="6668" y="3435"/>
                      <a:pt x="6477" y="2816"/>
                    </a:cubicBezTo>
                    <a:cubicBezTo>
                      <a:pt x="6227" y="2018"/>
                      <a:pt x="5346" y="673"/>
                      <a:pt x="4656" y="209"/>
                    </a:cubicBezTo>
                    <a:cubicBezTo>
                      <a:pt x="4412" y="49"/>
                      <a:pt x="4193" y="0"/>
                      <a:pt x="3976" y="0"/>
                    </a:cubicBezTo>
                    <a:close/>
                  </a:path>
                </a:pathLst>
              </a:custGeom>
              <a:solidFill>
                <a:srgbClr val="F378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13"/>
              <p:cNvSpPr/>
              <p:nvPr/>
            </p:nvSpPr>
            <p:spPr>
              <a:xfrm>
                <a:off x="3117050" y="2763275"/>
                <a:ext cx="609025" cy="1784450"/>
              </a:xfrm>
              <a:custGeom>
                <a:rect b="b" l="l" r="r" t="t"/>
                <a:pathLst>
                  <a:path extrusionOk="0" h="71378" w="24361">
                    <a:moveTo>
                      <a:pt x="21967" y="0"/>
                    </a:moveTo>
                    <a:cubicBezTo>
                      <a:pt x="18826" y="807"/>
                      <a:pt x="15579" y="1213"/>
                      <a:pt x="12333" y="1213"/>
                    </a:cubicBezTo>
                    <a:cubicBezTo>
                      <a:pt x="9734" y="1213"/>
                      <a:pt x="7137" y="953"/>
                      <a:pt x="4596" y="429"/>
                    </a:cubicBezTo>
                    <a:cubicBezTo>
                      <a:pt x="4370" y="953"/>
                      <a:pt x="4167" y="1477"/>
                      <a:pt x="3965" y="2012"/>
                    </a:cubicBezTo>
                    <a:cubicBezTo>
                      <a:pt x="750" y="10621"/>
                      <a:pt x="0" y="19122"/>
                      <a:pt x="1536" y="28182"/>
                    </a:cubicBezTo>
                    <a:cubicBezTo>
                      <a:pt x="1715" y="29194"/>
                      <a:pt x="1917" y="31087"/>
                      <a:pt x="2120" y="32076"/>
                    </a:cubicBezTo>
                    <a:cubicBezTo>
                      <a:pt x="2358" y="33290"/>
                      <a:pt x="2465" y="34540"/>
                      <a:pt x="2667" y="35755"/>
                    </a:cubicBezTo>
                    <a:cubicBezTo>
                      <a:pt x="3060" y="38195"/>
                      <a:pt x="3513" y="40624"/>
                      <a:pt x="4001" y="43053"/>
                    </a:cubicBezTo>
                    <a:cubicBezTo>
                      <a:pt x="4918" y="47530"/>
                      <a:pt x="5989" y="51971"/>
                      <a:pt x="7156" y="56388"/>
                    </a:cubicBezTo>
                    <a:cubicBezTo>
                      <a:pt x="8358" y="60912"/>
                      <a:pt x="10061" y="66949"/>
                      <a:pt x="11549" y="71378"/>
                    </a:cubicBezTo>
                    <a:cubicBezTo>
                      <a:pt x="11549" y="71378"/>
                      <a:pt x="16062" y="70985"/>
                      <a:pt x="17086" y="69413"/>
                    </a:cubicBezTo>
                    <a:cubicBezTo>
                      <a:pt x="18110" y="67830"/>
                      <a:pt x="12764" y="31147"/>
                      <a:pt x="13180" y="28182"/>
                    </a:cubicBezTo>
                    <a:cubicBezTo>
                      <a:pt x="13978" y="22372"/>
                      <a:pt x="14228" y="16455"/>
                      <a:pt x="14704" y="10597"/>
                    </a:cubicBezTo>
                    <a:cubicBezTo>
                      <a:pt x="15443" y="10394"/>
                      <a:pt x="24360" y="7894"/>
                      <a:pt x="24360" y="7882"/>
                    </a:cubicBezTo>
                    <a:cubicBezTo>
                      <a:pt x="23563" y="5263"/>
                      <a:pt x="22765" y="2631"/>
                      <a:pt x="21967" y="0"/>
                    </a:cubicBezTo>
                    <a:close/>
                  </a:path>
                </a:pathLst>
              </a:custGeom>
              <a:solidFill>
                <a:srgbClr val="252D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13"/>
              <p:cNvSpPr/>
              <p:nvPr/>
            </p:nvSpPr>
            <p:spPr>
              <a:xfrm>
                <a:off x="3258125" y="2549850"/>
                <a:ext cx="378350" cy="99450"/>
              </a:xfrm>
              <a:custGeom>
                <a:rect b="b" l="l" r="r" t="t"/>
                <a:pathLst>
                  <a:path extrusionOk="0" h="3978" w="15134">
                    <a:moveTo>
                      <a:pt x="14717" y="0"/>
                    </a:moveTo>
                    <a:cubicBezTo>
                      <a:pt x="14717" y="0"/>
                      <a:pt x="14717" y="0"/>
                      <a:pt x="14717" y="1"/>
                    </a:cubicBezTo>
                    <a:lnTo>
                      <a:pt x="14717" y="1"/>
                    </a:lnTo>
                    <a:cubicBezTo>
                      <a:pt x="14717" y="0"/>
                      <a:pt x="14717" y="0"/>
                      <a:pt x="14717" y="0"/>
                    </a:cubicBezTo>
                    <a:close/>
                    <a:moveTo>
                      <a:pt x="14717" y="1"/>
                    </a:moveTo>
                    <a:cubicBezTo>
                      <a:pt x="14725" y="28"/>
                      <a:pt x="7965" y="1501"/>
                      <a:pt x="7299" y="1572"/>
                    </a:cubicBezTo>
                    <a:cubicBezTo>
                      <a:pt x="6643" y="1636"/>
                      <a:pt x="5988" y="1658"/>
                      <a:pt x="5334" y="1658"/>
                    </a:cubicBezTo>
                    <a:cubicBezTo>
                      <a:pt x="3892" y="1658"/>
                      <a:pt x="2457" y="1551"/>
                      <a:pt x="1026" y="1551"/>
                    </a:cubicBezTo>
                    <a:cubicBezTo>
                      <a:pt x="684" y="1551"/>
                      <a:pt x="342" y="1557"/>
                      <a:pt x="1" y="1572"/>
                    </a:cubicBezTo>
                    <a:cubicBezTo>
                      <a:pt x="775" y="2929"/>
                      <a:pt x="3513" y="3453"/>
                      <a:pt x="4930" y="3715"/>
                    </a:cubicBezTo>
                    <a:cubicBezTo>
                      <a:pt x="5873" y="3890"/>
                      <a:pt x="6833" y="3978"/>
                      <a:pt x="7794" y="3978"/>
                    </a:cubicBezTo>
                    <a:cubicBezTo>
                      <a:pt x="9320" y="3978"/>
                      <a:pt x="10846" y="3756"/>
                      <a:pt x="12300" y="3310"/>
                    </a:cubicBezTo>
                    <a:cubicBezTo>
                      <a:pt x="13062" y="3084"/>
                      <a:pt x="13836" y="2775"/>
                      <a:pt x="14372" y="2191"/>
                    </a:cubicBezTo>
                    <a:cubicBezTo>
                      <a:pt x="14907" y="1608"/>
                      <a:pt x="15134" y="679"/>
                      <a:pt x="14717" y="1"/>
                    </a:cubicBezTo>
                    <a:close/>
                  </a:path>
                </a:pathLst>
              </a:custGeom>
              <a:solidFill>
                <a:srgbClr val="BE3C3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13"/>
              <p:cNvSpPr/>
              <p:nvPr/>
            </p:nvSpPr>
            <p:spPr>
              <a:xfrm>
                <a:off x="3191400" y="2025675"/>
                <a:ext cx="614750" cy="589125"/>
              </a:xfrm>
              <a:custGeom>
                <a:rect b="b" l="l" r="r" t="t"/>
                <a:pathLst>
                  <a:path extrusionOk="0" h="23565" w="24590">
                    <a:moveTo>
                      <a:pt x="20886" y="1"/>
                    </a:moveTo>
                    <a:lnTo>
                      <a:pt x="9706" y="8835"/>
                    </a:lnTo>
                    <a:lnTo>
                      <a:pt x="1801" y="1310"/>
                    </a:lnTo>
                    <a:cubicBezTo>
                      <a:pt x="1333" y="1516"/>
                      <a:pt x="0" y="2028"/>
                      <a:pt x="331" y="2028"/>
                    </a:cubicBezTo>
                    <a:cubicBezTo>
                      <a:pt x="346" y="2028"/>
                      <a:pt x="363" y="2027"/>
                      <a:pt x="384" y="2025"/>
                    </a:cubicBezTo>
                    <a:cubicBezTo>
                      <a:pt x="2110" y="3132"/>
                      <a:pt x="2336" y="5418"/>
                      <a:pt x="1872" y="7418"/>
                    </a:cubicBezTo>
                    <a:cubicBezTo>
                      <a:pt x="1408" y="9418"/>
                      <a:pt x="503" y="11395"/>
                      <a:pt x="777" y="13419"/>
                    </a:cubicBezTo>
                    <a:cubicBezTo>
                      <a:pt x="967" y="14943"/>
                      <a:pt x="1813" y="16300"/>
                      <a:pt x="2217" y="17788"/>
                    </a:cubicBezTo>
                    <a:cubicBezTo>
                      <a:pt x="2586" y="19098"/>
                      <a:pt x="1253" y="21265"/>
                      <a:pt x="1551" y="22027"/>
                    </a:cubicBezTo>
                    <a:cubicBezTo>
                      <a:pt x="2051" y="23301"/>
                      <a:pt x="5789" y="23384"/>
                      <a:pt x="7016" y="23480"/>
                    </a:cubicBezTo>
                    <a:cubicBezTo>
                      <a:pt x="7582" y="23526"/>
                      <a:pt x="8452" y="23564"/>
                      <a:pt x="9478" y="23564"/>
                    </a:cubicBezTo>
                    <a:cubicBezTo>
                      <a:pt x="13174" y="23564"/>
                      <a:pt x="18908" y="23070"/>
                      <a:pt x="19886" y="20694"/>
                    </a:cubicBezTo>
                    <a:cubicBezTo>
                      <a:pt x="20315" y="19646"/>
                      <a:pt x="19196" y="17657"/>
                      <a:pt x="19196" y="16479"/>
                    </a:cubicBezTo>
                    <a:cubicBezTo>
                      <a:pt x="19208" y="13978"/>
                      <a:pt x="20148" y="11181"/>
                      <a:pt x="20946" y="8835"/>
                    </a:cubicBezTo>
                    <a:cubicBezTo>
                      <a:pt x="21660" y="6716"/>
                      <a:pt x="22577" y="4668"/>
                      <a:pt x="23649" y="2703"/>
                    </a:cubicBezTo>
                    <a:cubicBezTo>
                      <a:pt x="23934" y="2179"/>
                      <a:pt x="24589" y="1691"/>
                      <a:pt x="24208" y="1191"/>
                    </a:cubicBezTo>
                    <a:cubicBezTo>
                      <a:pt x="23946" y="870"/>
                      <a:pt x="22851" y="667"/>
                      <a:pt x="20886" y="1"/>
                    </a:cubicBezTo>
                    <a:close/>
                  </a:path>
                </a:pathLst>
              </a:custGeom>
              <a:solidFill>
                <a:srgbClr val="F378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3"/>
              <p:cNvSpPr/>
              <p:nvPr/>
            </p:nvSpPr>
            <p:spPr>
              <a:xfrm>
                <a:off x="713775" y="1438725"/>
                <a:ext cx="1151350" cy="1304175"/>
              </a:xfrm>
              <a:custGeom>
                <a:rect b="b" l="l" r="r" t="t"/>
                <a:pathLst>
                  <a:path extrusionOk="0" h="52167" w="46054">
                    <a:moveTo>
                      <a:pt x="28358" y="1"/>
                    </a:moveTo>
                    <a:cubicBezTo>
                      <a:pt x="27149" y="1"/>
                      <a:pt x="25941" y="300"/>
                      <a:pt x="24884" y="892"/>
                    </a:cubicBezTo>
                    <a:lnTo>
                      <a:pt x="26658" y="1654"/>
                    </a:lnTo>
                    <a:cubicBezTo>
                      <a:pt x="25682" y="1714"/>
                      <a:pt x="24706" y="1845"/>
                      <a:pt x="23729" y="1976"/>
                    </a:cubicBezTo>
                    <a:cubicBezTo>
                      <a:pt x="21693" y="2238"/>
                      <a:pt x="19193" y="2690"/>
                      <a:pt x="17860" y="4429"/>
                    </a:cubicBezTo>
                    <a:cubicBezTo>
                      <a:pt x="17395" y="5024"/>
                      <a:pt x="17217" y="5786"/>
                      <a:pt x="16871" y="6453"/>
                    </a:cubicBezTo>
                    <a:cubicBezTo>
                      <a:pt x="16347" y="7441"/>
                      <a:pt x="15407" y="8524"/>
                      <a:pt x="14478" y="9167"/>
                    </a:cubicBezTo>
                    <a:cubicBezTo>
                      <a:pt x="13169" y="10084"/>
                      <a:pt x="11573" y="10417"/>
                      <a:pt x="10311" y="11477"/>
                    </a:cubicBezTo>
                    <a:cubicBezTo>
                      <a:pt x="9108" y="12477"/>
                      <a:pt x="7751" y="14323"/>
                      <a:pt x="8061" y="15978"/>
                    </a:cubicBezTo>
                    <a:cubicBezTo>
                      <a:pt x="8227" y="16859"/>
                      <a:pt x="8608" y="17442"/>
                      <a:pt x="8466" y="18395"/>
                    </a:cubicBezTo>
                    <a:cubicBezTo>
                      <a:pt x="8323" y="19288"/>
                      <a:pt x="7918" y="20157"/>
                      <a:pt x="7323" y="20847"/>
                    </a:cubicBezTo>
                    <a:cubicBezTo>
                      <a:pt x="6108" y="22276"/>
                      <a:pt x="4358" y="23121"/>
                      <a:pt x="2858" y="24252"/>
                    </a:cubicBezTo>
                    <a:cubicBezTo>
                      <a:pt x="1358" y="25384"/>
                      <a:pt x="0" y="27062"/>
                      <a:pt x="203" y="28932"/>
                    </a:cubicBezTo>
                    <a:cubicBezTo>
                      <a:pt x="536" y="32075"/>
                      <a:pt x="4906" y="33694"/>
                      <a:pt x="5013" y="36849"/>
                    </a:cubicBezTo>
                    <a:cubicBezTo>
                      <a:pt x="5060" y="38302"/>
                      <a:pt x="4144" y="39600"/>
                      <a:pt x="3763" y="41016"/>
                    </a:cubicBezTo>
                    <a:cubicBezTo>
                      <a:pt x="3048" y="43683"/>
                      <a:pt x="4382" y="46600"/>
                      <a:pt x="6477" y="48386"/>
                    </a:cubicBezTo>
                    <a:cubicBezTo>
                      <a:pt x="8585" y="50184"/>
                      <a:pt x="11335" y="51030"/>
                      <a:pt x="14050" y="51542"/>
                    </a:cubicBezTo>
                    <a:cubicBezTo>
                      <a:pt x="16306" y="51960"/>
                      <a:pt x="18601" y="52167"/>
                      <a:pt x="20896" y="52167"/>
                    </a:cubicBezTo>
                    <a:cubicBezTo>
                      <a:pt x="26955" y="52167"/>
                      <a:pt x="33018" y="50726"/>
                      <a:pt x="38398" y="47946"/>
                    </a:cubicBezTo>
                    <a:cubicBezTo>
                      <a:pt x="40731" y="46743"/>
                      <a:pt x="43006" y="45231"/>
                      <a:pt x="44387" y="42993"/>
                    </a:cubicBezTo>
                    <a:cubicBezTo>
                      <a:pt x="45768" y="40766"/>
                      <a:pt x="46054" y="37695"/>
                      <a:pt x="44470" y="35599"/>
                    </a:cubicBezTo>
                    <a:cubicBezTo>
                      <a:pt x="43529" y="34349"/>
                      <a:pt x="41994" y="33480"/>
                      <a:pt x="41577" y="31968"/>
                    </a:cubicBezTo>
                    <a:cubicBezTo>
                      <a:pt x="41541" y="31849"/>
                      <a:pt x="41517" y="31730"/>
                      <a:pt x="41493" y="31599"/>
                    </a:cubicBezTo>
                    <a:cubicBezTo>
                      <a:pt x="41243" y="29956"/>
                      <a:pt x="42386" y="28336"/>
                      <a:pt x="43017" y="26741"/>
                    </a:cubicBezTo>
                    <a:cubicBezTo>
                      <a:pt x="44041" y="24098"/>
                      <a:pt x="43553" y="20943"/>
                      <a:pt x="41863" y="18680"/>
                    </a:cubicBezTo>
                    <a:cubicBezTo>
                      <a:pt x="41458" y="18145"/>
                      <a:pt x="41041" y="17728"/>
                      <a:pt x="40720" y="17168"/>
                    </a:cubicBezTo>
                    <a:cubicBezTo>
                      <a:pt x="40398" y="16597"/>
                      <a:pt x="40136" y="16109"/>
                      <a:pt x="39672" y="15620"/>
                    </a:cubicBezTo>
                    <a:cubicBezTo>
                      <a:pt x="38719" y="14620"/>
                      <a:pt x="37493" y="13870"/>
                      <a:pt x="36743" y="12692"/>
                    </a:cubicBezTo>
                    <a:cubicBezTo>
                      <a:pt x="35493" y="10751"/>
                      <a:pt x="35612" y="7822"/>
                      <a:pt x="35159" y="5607"/>
                    </a:cubicBezTo>
                    <a:cubicBezTo>
                      <a:pt x="34695" y="3321"/>
                      <a:pt x="33302" y="1452"/>
                      <a:pt x="31076" y="535"/>
                    </a:cubicBezTo>
                    <a:cubicBezTo>
                      <a:pt x="30216" y="178"/>
                      <a:pt x="29287" y="1"/>
                      <a:pt x="28358" y="1"/>
                    </a:cubicBezTo>
                    <a:close/>
                  </a:path>
                </a:pathLst>
              </a:custGeom>
              <a:solidFill>
                <a:srgbClr val="FC461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13"/>
              <p:cNvSpPr/>
              <p:nvPr/>
            </p:nvSpPr>
            <p:spPr>
              <a:xfrm>
                <a:off x="1196275" y="2426625"/>
                <a:ext cx="461075" cy="538275"/>
              </a:xfrm>
              <a:custGeom>
                <a:rect b="b" l="l" r="r" t="t"/>
                <a:pathLst>
                  <a:path extrusionOk="0" h="21531" w="18443">
                    <a:moveTo>
                      <a:pt x="17145" y="0"/>
                    </a:moveTo>
                    <a:cubicBezTo>
                      <a:pt x="14478" y="750"/>
                      <a:pt x="11811" y="1512"/>
                      <a:pt x="9144" y="2262"/>
                    </a:cubicBezTo>
                    <a:cubicBezTo>
                      <a:pt x="7418" y="2751"/>
                      <a:pt x="3608" y="3024"/>
                      <a:pt x="3072" y="4775"/>
                    </a:cubicBezTo>
                    <a:cubicBezTo>
                      <a:pt x="2762" y="5763"/>
                      <a:pt x="3120" y="7358"/>
                      <a:pt x="3036" y="8418"/>
                    </a:cubicBezTo>
                    <a:cubicBezTo>
                      <a:pt x="2941" y="9644"/>
                      <a:pt x="2774" y="10847"/>
                      <a:pt x="2512" y="12049"/>
                    </a:cubicBezTo>
                    <a:cubicBezTo>
                      <a:pt x="2334" y="12871"/>
                      <a:pt x="893" y="18907"/>
                      <a:pt x="0" y="18907"/>
                    </a:cubicBezTo>
                    <a:cubicBezTo>
                      <a:pt x="2636" y="20911"/>
                      <a:pt x="4634" y="21530"/>
                      <a:pt x="6914" y="21530"/>
                    </a:cubicBezTo>
                    <a:cubicBezTo>
                      <a:pt x="7127" y="21530"/>
                      <a:pt x="7342" y="21525"/>
                      <a:pt x="7561" y="21515"/>
                    </a:cubicBezTo>
                    <a:cubicBezTo>
                      <a:pt x="10787" y="21360"/>
                      <a:pt x="18026" y="21527"/>
                      <a:pt x="18443" y="17931"/>
                    </a:cubicBezTo>
                    <a:cubicBezTo>
                      <a:pt x="16788" y="12561"/>
                      <a:pt x="17217" y="6025"/>
                      <a:pt x="17145" y="0"/>
                    </a:cubicBezTo>
                    <a:close/>
                  </a:path>
                </a:pathLst>
              </a:custGeom>
              <a:solidFill>
                <a:srgbClr val="FAB1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13"/>
              <p:cNvSpPr/>
              <p:nvPr/>
            </p:nvSpPr>
            <p:spPr>
              <a:xfrm>
                <a:off x="1234375" y="2530500"/>
                <a:ext cx="395000" cy="106825"/>
              </a:xfrm>
              <a:custGeom>
                <a:rect b="b" l="l" r="r" t="t"/>
                <a:pathLst>
                  <a:path extrusionOk="0" h="4273" w="15800">
                    <a:moveTo>
                      <a:pt x="15800" y="1"/>
                    </a:moveTo>
                    <a:lnTo>
                      <a:pt x="15800" y="1"/>
                    </a:lnTo>
                    <a:cubicBezTo>
                      <a:pt x="11478" y="620"/>
                      <a:pt x="7168" y="1239"/>
                      <a:pt x="2846" y="1858"/>
                    </a:cubicBezTo>
                    <a:cubicBezTo>
                      <a:pt x="0" y="2263"/>
                      <a:pt x="2012" y="3346"/>
                      <a:pt x="3620" y="3739"/>
                    </a:cubicBezTo>
                    <a:cubicBezTo>
                      <a:pt x="5197" y="4131"/>
                      <a:pt x="6882" y="4273"/>
                      <a:pt x="8528" y="4273"/>
                    </a:cubicBezTo>
                    <a:cubicBezTo>
                      <a:pt x="8782" y="4273"/>
                      <a:pt x="9035" y="4269"/>
                      <a:pt x="9287" y="4263"/>
                    </a:cubicBezTo>
                    <a:cubicBezTo>
                      <a:pt x="10716" y="4227"/>
                      <a:pt x="12192" y="4061"/>
                      <a:pt x="13466" y="3382"/>
                    </a:cubicBezTo>
                    <a:cubicBezTo>
                      <a:pt x="14728" y="2703"/>
                      <a:pt x="15764" y="1441"/>
                      <a:pt x="15800" y="1"/>
                    </a:cubicBezTo>
                    <a:close/>
                  </a:path>
                </a:pathLst>
              </a:custGeom>
              <a:solidFill>
                <a:srgbClr val="FAB1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13"/>
              <p:cNvSpPr/>
              <p:nvPr/>
            </p:nvSpPr>
            <p:spPr>
              <a:xfrm>
                <a:off x="1389750" y="3900300"/>
                <a:ext cx="360175" cy="901825"/>
              </a:xfrm>
              <a:custGeom>
                <a:rect b="b" l="l" r="r" t="t"/>
                <a:pathLst>
                  <a:path extrusionOk="0" h="36073" w="14407">
                    <a:moveTo>
                      <a:pt x="7287" y="1"/>
                    </a:moveTo>
                    <a:lnTo>
                      <a:pt x="286" y="1227"/>
                    </a:lnTo>
                    <a:lnTo>
                      <a:pt x="0" y="7835"/>
                    </a:lnTo>
                    <a:cubicBezTo>
                      <a:pt x="1739" y="13348"/>
                      <a:pt x="9799" y="26814"/>
                      <a:pt x="7775" y="33505"/>
                    </a:cubicBezTo>
                    <a:cubicBezTo>
                      <a:pt x="7310" y="35038"/>
                      <a:pt x="10601" y="36073"/>
                      <a:pt x="12598" y="36073"/>
                    </a:cubicBezTo>
                    <a:cubicBezTo>
                      <a:pt x="13361" y="36073"/>
                      <a:pt x="13936" y="35921"/>
                      <a:pt x="14038" y="35589"/>
                    </a:cubicBezTo>
                    <a:cubicBezTo>
                      <a:pt x="14407" y="34386"/>
                      <a:pt x="13538" y="32815"/>
                      <a:pt x="12919" y="31910"/>
                    </a:cubicBezTo>
                    <a:cubicBezTo>
                      <a:pt x="9275" y="5871"/>
                      <a:pt x="7287" y="1"/>
                      <a:pt x="7287" y="1"/>
                    </a:cubicBezTo>
                    <a:close/>
                  </a:path>
                </a:pathLst>
              </a:custGeom>
              <a:solidFill>
                <a:srgbClr val="FAB1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13"/>
              <p:cNvSpPr/>
              <p:nvPr/>
            </p:nvSpPr>
            <p:spPr>
              <a:xfrm>
                <a:off x="1551075" y="4680175"/>
                <a:ext cx="367925" cy="186400"/>
              </a:xfrm>
              <a:custGeom>
                <a:rect b="b" l="l" r="r" t="t"/>
                <a:pathLst>
                  <a:path extrusionOk="0" h="7456" w="14717">
                    <a:moveTo>
                      <a:pt x="1203" y="0"/>
                    </a:moveTo>
                    <a:lnTo>
                      <a:pt x="1203" y="0"/>
                    </a:lnTo>
                    <a:cubicBezTo>
                      <a:pt x="1417" y="1108"/>
                      <a:pt x="1024" y="1346"/>
                      <a:pt x="643" y="2632"/>
                    </a:cubicBezTo>
                    <a:cubicBezTo>
                      <a:pt x="0" y="4751"/>
                      <a:pt x="2013" y="5263"/>
                      <a:pt x="2013" y="5263"/>
                    </a:cubicBezTo>
                    <a:cubicBezTo>
                      <a:pt x="2013" y="5263"/>
                      <a:pt x="10432" y="7456"/>
                      <a:pt x="13371" y="7456"/>
                    </a:cubicBezTo>
                    <a:cubicBezTo>
                      <a:pt x="13937" y="7456"/>
                      <a:pt x="14300" y="7374"/>
                      <a:pt x="14359" y="7180"/>
                    </a:cubicBezTo>
                    <a:cubicBezTo>
                      <a:pt x="14717" y="5965"/>
                      <a:pt x="10252" y="2965"/>
                      <a:pt x="10252" y="2965"/>
                    </a:cubicBezTo>
                    <a:lnTo>
                      <a:pt x="6358" y="155"/>
                    </a:lnTo>
                    <a:cubicBezTo>
                      <a:pt x="5280" y="293"/>
                      <a:pt x="4550" y="386"/>
                      <a:pt x="3839" y="386"/>
                    </a:cubicBezTo>
                    <a:cubicBezTo>
                      <a:pt x="3075" y="386"/>
                      <a:pt x="2332" y="278"/>
                      <a:pt x="120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13"/>
              <p:cNvSpPr/>
              <p:nvPr/>
            </p:nvSpPr>
            <p:spPr>
              <a:xfrm>
                <a:off x="1144575" y="3800600"/>
                <a:ext cx="429450" cy="921225"/>
              </a:xfrm>
              <a:custGeom>
                <a:rect b="b" l="l" r="r" t="t"/>
                <a:pathLst>
                  <a:path extrusionOk="0" h="36849" w="17178">
                    <a:moveTo>
                      <a:pt x="10450" y="0"/>
                    </a:moveTo>
                    <a:lnTo>
                      <a:pt x="7009" y="5644"/>
                    </a:lnTo>
                    <a:cubicBezTo>
                      <a:pt x="5878" y="11311"/>
                      <a:pt x="6438" y="26992"/>
                      <a:pt x="1437" y="31873"/>
                    </a:cubicBezTo>
                    <a:cubicBezTo>
                      <a:pt x="0" y="33278"/>
                      <a:pt x="4112" y="36849"/>
                      <a:pt x="5562" y="36849"/>
                    </a:cubicBezTo>
                    <a:cubicBezTo>
                      <a:pt x="5710" y="36849"/>
                      <a:pt x="5830" y="36812"/>
                      <a:pt x="5914" y="36731"/>
                    </a:cubicBezTo>
                    <a:cubicBezTo>
                      <a:pt x="6807" y="35850"/>
                      <a:pt x="6807" y="34064"/>
                      <a:pt x="6700" y="32969"/>
                    </a:cubicBezTo>
                    <a:cubicBezTo>
                      <a:pt x="16094" y="8406"/>
                      <a:pt x="17177" y="2298"/>
                      <a:pt x="17177" y="2298"/>
                    </a:cubicBezTo>
                    <a:lnTo>
                      <a:pt x="10450" y="0"/>
                    </a:lnTo>
                    <a:close/>
                  </a:path>
                </a:pathLst>
              </a:custGeom>
              <a:solidFill>
                <a:srgbClr val="FAB1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13"/>
              <p:cNvSpPr/>
              <p:nvPr/>
            </p:nvSpPr>
            <p:spPr>
              <a:xfrm>
                <a:off x="1121850" y="4545625"/>
                <a:ext cx="307800" cy="317450"/>
              </a:xfrm>
              <a:custGeom>
                <a:rect b="b" l="l" r="r" t="t"/>
                <a:pathLst>
                  <a:path extrusionOk="0" h="12698" w="12312">
                    <a:moveTo>
                      <a:pt x="3358" y="1"/>
                    </a:moveTo>
                    <a:cubicBezTo>
                      <a:pt x="3001" y="1072"/>
                      <a:pt x="2549" y="1096"/>
                      <a:pt x="1584" y="2025"/>
                    </a:cubicBezTo>
                    <a:cubicBezTo>
                      <a:pt x="1" y="3584"/>
                      <a:pt x="1513" y="5001"/>
                      <a:pt x="1513" y="5001"/>
                    </a:cubicBezTo>
                    <a:cubicBezTo>
                      <a:pt x="1513" y="5001"/>
                      <a:pt x="9639" y="12697"/>
                      <a:pt x="11217" y="12697"/>
                    </a:cubicBezTo>
                    <a:cubicBezTo>
                      <a:pt x="11298" y="12697"/>
                      <a:pt x="11362" y="12677"/>
                      <a:pt x="11407" y="12633"/>
                    </a:cubicBezTo>
                    <a:cubicBezTo>
                      <a:pt x="12312" y="11752"/>
                      <a:pt x="9847" y="6954"/>
                      <a:pt x="9847" y="6954"/>
                    </a:cubicBezTo>
                    <a:lnTo>
                      <a:pt x="7787" y="2620"/>
                    </a:lnTo>
                    <a:cubicBezTo>
                      <a:pt x="5692" y="1787"/>
                      <a:pt x="5001" y="1525"/>
                      <a:pt x="335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13"/>
              <p:cNvSpPr/>
              <p:nvPr/>
            </p:nvSpPr>
            <p:spPr>
              <a:xfrm>
                <a:off x="1213225" y="3071350"/>
                <a:ext cx="523900" cy="1387975"/>
              </a:xfrm>
              <a:custGeom>
                <a:rect b="b" l="l" r="r" t="t"/>
                <a:pathLst>
                  <a:path extrusionOk="0" h="55519" w="20956">
                    <a:moveTo>
                      <a:pt x="20801" y="0"/>
                    </a:moveTo>
                    <a:lnTo>
                      <a:pt x="9371" y="3167"/>
                    </a:lnTo>
                    <a:cubicBezTo>
                      <a:pt x="9371" y="3167"/>
                      <a:pt x="1" y="49863"/>
                      <a:pt x="406" y="52626"/>
                    </a:cubicBezTo>
                    <a:cubicBezTo>
                      <a:pt x="822" y="55376"/>
                      <a:pt x="7157" y="55519"/>
                      <a:pt x="7157" y="55519"/>
                    </a:cubicBezTo>
                    <a:cubicBezTo>
                      <a:pt x="7157" y="55519"/>
                      <a:pt x="17634" y="22312"/>
                      <a:pt x="18729" y="18598"/>
                    </a:cubicBezTo>
                    <a:cubicBezTo>
                      <a:pt x="19408" y="16300"/>
                      <a:pt x="20920" y="9954"/>
                      <a:pt x="20932" y="4679"/>
                    </a:cubicBezTo>
                    <a:cubicBezTo>
                      <a:pt x="20956" y="1393"/>
                      <a:pt x="20801" y="0"/>
                      <a:pt x="20801" y="0"/>
                    </a:cubicBezTo>
                    <a:close/>
                  </a:path>
                </a:pathLst>
              </a:custGeom>
              <a:solidFill>
                <a:srgbClr val="252D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13"/>
              <p:cNvSpPr/>
              <p:nvPr/>
            </p:nvSpPr>
            <p:spPr>
              <a:xfrm>
                <a:off x="1213225" y="3071350"/>
                <a:ext cx="523900" cy="1387975"/>
              </a:xfrm>
              <a:custGeom>
                <a:rect b="b" l="l" r="r" t="t"/>
                <a:pathLst>
                  <a:path extrusionOk="0" h="55519" w="20956">
                    <a:moveTo>
                      <a:pt x="20801" y="0"/>
                    </a:moveTo>
                    <a:lnTo>
                      <a:pt x="9371" y="3167"/>
                    </a:lnTo>
                    <a:cubicBezTo>
                      <a:pt x="9371" y="3167"/>
                      <a:pt x="1" y="49863"/>
                      <a:pt x="406" y="52626"/>
                    </a:cubicBezTo>
                    <a:cubicBezTo>
                      <a:pt x="822" y="55376"/>
                      <a:pt x="7157" y="55519"/>
                      <a:pt x="7157" y="55519"/>
                    </a:cubicBezTo>
                    <a:cubicBezTo>
                      <a:pt x="7157" y="55519"/>
                      <a:pt x="17634" y="22312"/>
                      <a:pt x="18729" y="18598"/>
                    </a:cubicBezTo>
                    <a:cubicBezTo>
                      <a:pt x="19408" y="16300"/>
                      <a:pt x="20920" y="9954"/>
                      <a:pt x="20932" y="4679"/>
                    </a:cubicBezTo>
                    <a:cubicBezTo>
                      <a:pt x="20956" y="1393"/>
                      <a:pt x="20801" y="0"/>
                      <a:pt x="20801" y="0"/>
                    </a:cubicBezTo>
                    <a:close/>
                  </a:path>
                </a:pathLst>
              </a:custGeom>
              <a:solidFill>
                <a:srgbClr val="252D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13"/>
              <p:cNvSpPr/>
              <p:nvPr/>
            </p:nvSpPr>
            <p:spPr>
              <a:xfrm>
                <a:off x="1346575" y="1184550"/>
                <a:ext cx="745075" cy="1104500"/>
              </a:xfrm>
              <a:custGeom>
                <a:rect b="b" l="l" r="r" t="t"/>
                <a:pathLst>
                  <a:path extrusionOk="0" h="44180" w="29803">
                    <a:moveTo>
                      <a:pt x="25305" y="0"/>
                    </a:moveTo>
                    <a:cubicBezTo>
                      <a:pt x="25148" y="0"/>
                      <a:pt x="24988" y="92"/>
                      <a:pt x="24897" y="225"/>
                    </a:cubicBezTo>
                    <a:cubicBezTo>
                      <a:pt x="24754" y="403"/>
                      <a:pt x="24730" y="642"/>
                      <a:pt x="24718" y="868"/>
                    </a:cubicBezTo>
                    <a:cubicBezTo>
                      <a:pt x="24683" y="1451"/>
                      <a:pt x="24302" y="4916"/>
                      <a:pt x="24671" y="5213"/>
                    </a:cubicBezTo>
                    <a:cubicBezTo>
                      <a:pt x="24373" y="4975"/>
                      <a:pt x="24242" y="4606"/>
                      <a:pt x="23992" y="4321"/>
                    </a:cubicBezTo>
                    <a:cubicBezTo>
                      <a:pt x="23700" y="3972"/>
                      <a:pt x="23501" y="3829"/>
                      <a:pt x="23371" y="3829"/>
                    </a:cubicBezTo>
                    <a:cubicBezTo>
                      <a:pt x="22784" y="3829"/>
                      <a:pt x="23598" y="6742"/>
                      <a:pt x="23647" y="6976"/>
                    </a:cubicBezTo>
                    <a:cubicBezTo>
                      <a:pt x="23778" y="7595"/>
                      <a:pt x="23682" y="8238"/>
                      <a:pt x="23587" y="8857"/>
                    </a:cubicBezTo>
                    <a:cubicBezTo>
                      <a:pt x="22599" y="14905"/>
                      <a:pt x="20623" y="20573"/>
                      <a:pt x="16634" y="25406"/>
                    </a:cubicBezTo>
                    <a:cubicBezTo>
                      <a:pt x="12467" y="30455"/>
                      <a:pt x="6526" y="34122"/>
                      <a:pt x="1" y="35562"/>
                    </a:cubicBezTo>
                    <a:lnTo>
                      <a:pt x="631" y="43771"/>
                    </a:lnTo>
                    <a:lnTo>
                      <a:pt x="631" y="43771"/>
                    </a:lnTo>
                    <a:cubicBezTo>
                      <a:pt x="679" y="43627"/>
                      <a:pt x="761" y="43490"/>
                      <a:pt x="882" y="43444"/>
                    </a:cubicBezTo>
                    <a:cubicBezTo>
                      <a:pt x="13526" y="38825"/>
                      <a:pt x="23170" y="29907"/>
                      <a:pt x="24980" y="16608"/>
                    </a:cubicBezTo>
                    <a:cubicBezTo>
                      <a:pt x="25171" y="15191"/>
                      <a:pt x="25837" y="13965"/>
                      <a:pt x="26195" y="12583"/>
                    </a:cubicBezTo>
                    <a:cubicBezTo>
                      <a:pt x="27076" y="9190"/>
                      <a:pt x="29802" y="7142"/>
                      <a:pt x="28564" y="3404"/>
                    </a:cubicBezTo>
                    <a:cubicBezTo>
                      <a:pt x="28421" y="2951"/>
                      <a:pt x="28207" y="2499"/>
                      <a:pt x="27850" y="2177"/>
                    </a:cubicBezTo>
                    <a:cubicBezTo>
                      <a:pt x="27593" y="1946"/>
                      <a:pt x="27243" y="1795"/>
                      <a:pt x="26903" y="1795"/>
                    </a:cubicBezTo>
                    <a:cubicBezTo>
                      <a:pt x="26771" y="1795"/>
                      <a:pt x="26640" y="1818"/>
                      <a:pt x="26516" y="1868"/>
                    </a:cubicBezTo>
                    <a:cubicBezTo>
                      <a:pt x="26242" y="1356"/>
                      <a:pt x="25980" y="844"/>
                      <a:pt x="25706" y="332"/>
                    </a:cubicBezTo>
                    <a:cubicBezTo>
                      <a:pt x="25659" y="225"/>
                      <a:pt x="25599" y="118"/>
                      <a:pt x="25504" y="58"/>
                    </a:cubicBezTo>
                    <a:cubicBezTo>
                      <a:pt x="25442" y="18"/>
                      <a:pt x="25374" y="0"/>
                      <a:pt x="25305" y="0"/>
                    </a:cubicBezTo>
                    <a:close/>
                    <a:moveTo>
                      <a:pt x="631" y="43771"/>
                    </a:moveTo>
                    <a:cubicBezTo>
                      <a:pt x="563" y="43969"/>
                      <a:pt x="559" y="44180"/>
                      <a:pt x="600" y="44180"/>
                    </a:cubicBezTo>
                    <a:cubicBezTo>
                      <a:pt x="613" y="44180"/>
                      <a:pt x="632" y="44156"/>
                      <a:pt x="656" y="44099"/>
                    </a:cubicBezTo>
                    <a:lnTo>
                      <a:pt x="631" y="43771"/>
                    </a:lnTo>
                    <a:close/>
                  </a:path>
                </a:pathLst>
              </a:custGeom>
              <a:solidFill>
                <a:srgbClr val="FAB1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13"/>
              <p:cNvSpPr/>
              <p:nvPr/>
            </p:nvSpPr>
            <p:spPr>
              <a:xfrm>
                <a:off x="1423675" y="1397325"/>
                <a:ext cx="593850" cy="913825"/>
              </a:xfrm>
              <a:custGeom>
                <a:rect b="b" l="l" r="r" t="t"/>
                <a:pathLst>
                  <a:path extrusionOk="0" h="36553" w="23754">
                    <a:moveTo>
                      <a:pt x="20194" y="1"/>
                    </a:moveTo>
                    <a:cubicBezTo>
                      <a:pt x="19324" y="3572"/>
                      <a:pt x="17789" y="6942"/>
                      <a:pt x="16229" y="10264"/>
                    </a:cubicBezTo>
                    <a:cubicBezTo>
                      <a:pt x="14824" y="13228"/>
                      <a:pt x="13383" y="16217"/>
                      <a:pt x="11264" y="18753"/>
                    </a:cubicBezTo>
                    <a:cubicBezTo>
                      <a:pt x="9145" y="21289"/>
                      <a:pt x="6287" y="23372"/>
                      <a:pt x="2965" y="23944"/>
                    </a:cubicBezTo>
                    <a:lnTo>
                      <a:pt x="1" y="36553"/>
                    </a:lnTo>
                    <a:cubicBezTo>
                      <a:pt x="3061" y="35148"/>
                      <a:pt x="5656" y="32981"/>
                      <a:pt x="8228" y="30850"/>
                    </a:cubicBezTo>
                    <a:cubicBezTo>
                      <a:pt x="11383" y="28206"/>
                      <a:pt x="14586" y="25539"/>
                      <a:pt x="16955" y="22206"/>
                    </a:cubicBezTo>
                    <a:cubicBezTo>
                      <a:pt x="18789" y="19646"/>
                      <a:pt x="20086" y="16753"/>
                      <a:pt x="21110" y="13788"/>
                    </a:cubicBezTo>
                    <a:cubicBezTo>
                      <a:pt x="22468" y="9823"/>
                      <a:pt x="23361" y="5704"/>
                      <a:pt x="23754" y="1525"/>
                    </a:cubicBezTo>
                    <a:cubicBezTo>
                      <a:pt x="22575" y="1024"/>
                      <a:pt x="21384" y="512"/>
                      <a:pt x="20194" y="1"/>
                    </a:cubicBezTo>
                    <a:close/>
                  </a:path>
                </a:pathLst>
              </a:custGeom>
              <a:solidFill>
                <a:srgbClr val="006D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3"/>
              <p:cNvSpPr/>
              <p:nvPr/>
            </p:nvSpPr>
            <p:spPr>
              <a:xfrm>
                <a:off x="1097150" y="1979775"/>
                <a:ext cx="635225" cy="640350"/>
              </a:xfrm>
              <a:custGeom>
                <a:rect b="b" l="l" r="r" t="t"/>
                <a:pathLst>
                  <a:path extrusionOk="0" h="25614" w="25409">
                    <a:moveTo>
                      <a:pt x="10730" y="0"/>
                    </a:moveTo>
                    <a:cubicBezTo>
                      <a:pt x="10278" y="0"/>
                      <a:pt x="9726" y="386"/>
                      <a:pt x="8763" y="610"/>
                    </a:cubicBezTo>
                    <a:cubicBezTo>
                      <a:pt x="7370" y="932"/>
                      <a:pt x="2334" y="1991"/>
                      <a:pt x="1644" y="3146"/>
                    </a:cubicBezTo>
                    <a:cubicBezTo>
                      <a:pt x="0" y="5932"/>
                      <a:pt x="2013" y="9218"/>
                      <a:pt x="2310" y="12266"/>
                    </a:cubicBezTo>
                    <a:cubicBezTo>
                      <a:pt x="2691" y="16267"/>
                      <a:pt x="3287" y="21613"/>
                      <a:pt x="3679" y="25613"/>
                    </a:cubicBezTo>
                    <a:cubicBezTo>
                      <a:pt x="5096" y="25411"/>
                      <a:pt x="6513" y="25220"/>
                      <a:pt x="7942" y="25018"/>
                    </a:cubicBezTo>
                    <a:lnTo>
                      <a:pt x="24611" y="22720"/>
                    </a:lnTo>
                    <a:cubicBezTo>
                      <a:pt x="24634" y="22720"/>
                      <a:pt x="24515" y="16457"/>
                      <a:pt x="24515" y="16017"/>
                    </a:cubicBezTo>
                    <a:cubicBezTo>
                      <a:pt x="24563" y="14290"/>
                      <a:pt x="24765" y="12981"/>
                      <a:pt x="25135" y="11362"/>
                    </a:cubicBezTo>
                    <a:cubicBezTo>
                      <a:pt x="25408" y="10147"/>
                      <a:pt x="24920" y="8885"/>
                      <a:pt x="24206" y="7861"/>
                    </a:cubicBezTo>
                    <a:cubicBezTo>
                      <a:pt x="23301" y="6587"/>
                      <a:pt x="22075" y="5575"/>
                      <a:pt x="21158" y="4313"/>
                    </a:cubicBezTo>
                    <a:cubicBezTo>
                      <a:pt x="20503" y="3408"/>
                      <a:pt x="19491" y="1479"/>
                      <a:pt x="18693" y="682"/>
                    </a:cubicBezTo>
                    <a:cubicBezTo>
                      <a:pt x="18458" y="444"/>
                      <a:pt x="18121" y="356"/>
                      <a:pt x="17723" y="356"/>
                    </a:cubicBezTo>
                    <a:cubicBezTo>
                      <a:pt x="16597" y="356"/>
                      <a:pt x="14986" y="1061"/>
                      <a:pt x="13831" y="1061"/>
                    </a:cubicBezTo>
                    <a:cubicBezTo>
                      <a:pt x="13577" y="1061"/>
                      <a:pt x="13345" y="1027"/>
                      <a:pt x="13145" y="944"/>
                    </a:cubicBezTo>
                    <a:cubicBezTo>
                      <a:pt x="13331" y="679"/>
                      <a:pt x="13525" y="189"/>
                      <a:pt x="13277" y="189"/>
                    </a:cubicBezTo>
                    <a:cubicBezTo>
                      <a:pt x="13223" y="189"/>
                      <a:pt x="13149" y="212"/>
                      <a:pt x="13050" y="265"/>
                    </a:cubicBezTo>
                    <a:cubicBezTo>
                      <a:pt x="12276" y="669"/>
                      <a:pt x="12144" y="872"/>
                      <a:pt x="12057" y="872"/>
                    </a:cubicBezTo>
                    <a:cubicBezTo>
                      <a:pt x="11958" y="872"/>
                      <a:pt x="11917" y="615"/>
                      <a:pt x="11085" y="98"/>
                    </a:cubicBezTo>
                    <a:cubicBezTo>
                      <a:pt x="10970" y="29"/>
                      <a:pt x="10854" y="0"/>
                      <a:pt x="10730" y="0"/>
                    </a:cubicBezTo>
                    <a:close/>
                  </a:path>
                </a:pathLst>
              </a:custGeom>
              <a:solidFill>
                <a:srgbClr val="006D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3"/>
              <p:cNvSpPr/>
              <p:nvPr/>
            </p:nvSpPr>
            <p:spPr>
              <a:xfrm>
                <a:off x="1294500" y="1789050"/>
                <a:ext cx="225350" cy="354150"/>
              </a:xfrm>
              <a:custGeom>
                <a:rect b="b" l="l" r="r" t="t"/>
                <a:pathLst>
                  <a:path extrusionOk="0" h="14166" w="9014">
                    <a:moveTo>
                      <a:pt x="6477" y="0"/>
                    </a:moveTo>
                    <a:cubicBezTo>
                      <a:pt x="6477" y="0"/>
                      <a:pt x="786" y="2358"/>
                      <a:pt x="786" y="2358"/>
                    </a:cubicBezTo>
                    <a:cubicBezTo>
                      <a:pt x="881" y="4644"/>
                      <a:pt x="0" y="7120"/>
                      <a:pt x="1393" y="9096"/>
                    </a:cubicBezTo>
                    <a:cubicBezTo>
                      <a:pt x="2560" y="10751"/>
                      <a:pt x="4263" y="12013"/>
                      <a:pt x="5977" y="13061"/>
                    </a:cubicBezTo>
                    <a:cubicBezTo>
                      <a:pt x="6318" y="13268"/>
                      <a:pt x="7484" y="14165"/>
                      <a:pt x="8106" y="14165"/>
                    </a:cubicBezTo>
                    <a:cubicBezTo>
                      <a:pt x="8200" y="14165"/>
                      <a:pt x="8282" y="14144"/>
                      <a:pt x="8347" y="14097"/>
                    </a:cubicBezTo>
                    <a:cubicBezTo>
                      <a:pt x="9013" y="13609"/>
                      <a:pt x="7644" y="11085"/>
                      <a:pt x="7358" y="10418"/>
                    </a:cubicBezTo>
                    <a:cubicBezTo>
                      <a:pt x="6549" y="8513"/>
                      <a:pt x="6382" y="7061"/>
                      <a:pt x="6406" y="4965"/>
                    </a:cubicBezTo>
                    <a:cubicBezTo>
                      <a:pt x="6430" y="3310"/>
                      <a:pt x="6453" y="1655"/>
                      <a:pt x="6477" y="0"/>
                    </a:cubicBezTo>
                    <a:close/>
                  </a:path>
                </a:pathLst>
              </a:custGeom>
              <a:solidFill>
                <a:srgbClr val="FAB1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13"/>
              <p:cNvSpPr/>
              <p:nvPr/>
            </p:nvSpPr>
            <p:spPr>
              <a:xfrm>
                <a:off x="1314150" y="1789050"/>
                <a:ext cx="142300" cy="166400"/>
              </a:xfrm>
              <a:custGeom>
                <a:rect b="b" l="l" r="r" t="t"/>
                <a:pathLst>
                  <a:path extrusionOk="0" h="6656" w="5692">
                    <a:moveTo>
                      <a:pt x="5691" y="0"/>
                    </a:moveTo>
                    <a:lnTo>
                      <a:pt x="0" y="2358"/>
                    </a:lnTo>
                    <a:lnTo>
                      <a:pt x="179" y="6644"/>
                    </a:lnTo>
                    <a:cubicBezTo>
                      <a:pt x="340" y="6652"/>
                      <a:pt x="500" y="6656"/>
                      <a:pt x="660" y="6656"/>
                    </a:cubicBezTo>
                    <a:cubicBezTo>
                      <a:pt x="2378" y="6656"/>
                      <a:pt x="4019" y="6198"/>
                      <a:pt x="5620" y="5501"/>
                    </a:cubicBezTo>
                    <a:lnTo>
                      <a:pt x="5691" y="0"/>
                    </a:lnTo>
                    <a:close/>
                  </a:path>
                </a:pathLst>
              </a:custGeom>
              <a:solidFill>
                <a:srgbClr val="FF99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13"/>
              <p:cNvSpPr/>
              <p:nvPr/>
            </p:nvSpPr>
            <p:spPr>
              <a:xfrm>
                <a:off x="1219775" y="1502425"/>
                <a:ext cx="362575" cy="419650"/>
              </a:xfrm>
              <a:custGeom>
                <a:rect b="b" l="l" r="r" t="t"/>
                <a:pathLst>
                  <a:path extrusionOk="0" h="16786" w="14503">
                    <a:moveTo>
                      <a:pt x="10263" y="0"/>
                    </a:moveTo>
                    <a:cubicBezTo>
                      <a:pt x="9300" y="0"/>
                      <a:pt x="8312" y="208"/>
                      <a:pt x="7490" y="404"/>
                    </a:cubicBezTo>
                    <a:cubicBezTo>
                      <a:pt x="6347" y="666"/>
                      <a:pt x="5204" y="952"/>
                      <a:pt x="4132" y="1512"/>
                    </a:cubicBezTo>
                    <a:cubicBezTo>
                      <a:pt x="3049" y="2059"/>
                      <a:pt x="2037" y="2916"/>
                      <a:pt x="1382" y="4119"/>
                    </a:cubicBezTo>
                    <a:cubicBezTo>
                      <a:pt x="763" y="5262"/>
                      <a:pt x="525" y="6607"/>
                      <a:pt x="358" y="7917"/>
                    </a:cubicBezTo>
                    <a:cubicBezTo>
                      <a:pt x="287" y="8453"/>
                      <a:pt x="310" y="8965"/>
                      <a:pt x="263" y="9489"/>
                    </a:cubicBezTo>
                    <a:cubicBezTo>
                      <a:pt x="215" y="10132"/>
                      <a:pt x="1" y="10691"/>
                      <a:pt x="156" y="11346"/>
                    </a:cubicBezTo>
                    <a:cubicBezTo>
                      <a:pt x="290" y="11904"/>
                      <a:pt x="744" y="12385"/>
                      <a:pt x="1221" y="12385"/>
                    </a:cubicBezTo>
                    <a:cubicBezTo>
                      <a:pt x="1334" y="12385"/>
                      <a:pt x="1449" y="12358"/>
                      <a:pt x="1561" y="12299"/>
                    </a:cubicBezTo>
                    <a:cubicBezTo>
                      <a:pt x="2300" y="15546"/>
                      <a:pt x="5143" y="16785"/>
                      <a:pt x="7864" y="16785"/>
                    </a:cubicBezTo>
                    <a:cubicBezTo>
                      <a:pt x="8605" y="16785"/>
                      <a:pt x="9336" y="16693"/>
                      <a:pt x="10014" y="16525"/>
                    </a:cubicBezTo>
                    <a:cubicBezTo>
                      <a:pt x="11014" y="16275"/>
                      <a:pt x="11836" y="16037"/>
                      <a:pt x="12562" y="15156"/>
                    </a:cubicBezTo>
                    <a:cubicBezTo>
                      <a:pt x="13276" y="14287"/>
                      <a:pt x="13895" y="13180"/>
                      <a:pt x="14145" y="12013"/>
                    </a:cubicBezTo>
                    <a:cubicBezTo>
                      <a:pt x="14503" y="10334"/>
                      <a:pt x="14145" y="8655"/>
                      <a:pt x="13955" y="7012"/>
                    </a:cubicBezTo>
                    <a:cubicBezTo>
                      <a:pt x="13764" y="5452"/>
                      <a:pt x="14288" y="3036"/>
                      <a:pt x="13562" y="1702"/>
                    </a:cubicBezTo>
                    <a:cubicBezTo>
                      <a:pt x="12835" y="384"/>
                      <a:pt x="11573" y="0"/>
                      <a:pt x="10263" y="0"/>
                    </a:cubicBezTo>
                    <a:close/>
                  </a:path>
                </a:pathLst>
              </a:custGeom>
              <a:solidFill>
                <a:srgbClr val="FAB1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13"/>
              <p:cNvSpPr/>
              <p:nvPr/>
            </p:nvSpPr>
            <p:spPr>
              <a:xfrm>
                <a:off x="1167400" y="1680400"/>
                <a:ext cx="117000" cy="140600"/>
              </a:xfrm>
              <a:custGeom>
                <a:rect b="b" l="l" r="r" t="t"/>
                <a:pathLst>
                  <a:path extrusionOk="0" h="5624" w="4680">
                    <a:moveTo>
                      <a:pt x="1283" y="1"/>
                    </a:moveTo>
                    <a:cubicBezTo>
                      <a:pt x="1149" y="1"/>
                      <a:pt x="1014" y="31"/>
                      <a:pt x="881" y="96"/>
                    </a:cubicBezTo>
                    <a:cubicBezTo>
                      <a:pt x="358" y="358"/>
                      <a:pt x="131" y="1000"/>
                      <a:pt x="96" y="1584"/>
                    </a:cubicBezTo>
                    <a:cubicBezTo>
                      <a:pt x="0" y="3322"/>
                      <a:pt x="1227" y="5049"/>
                      <a:pt x="2894" y="5537"/>
                    </a:cubicBezTo>
                    <a:cubicBezTo>
                      <a:pt x="3080" y="5590"/>
                      <a:pt x="3284" y="5623"/>
                      <a:pt x="3484" y="5623"/>
                    </a:cubicBezTo>
                    <a:cubicBezTo>
                      <a:pt x="3821" y="5623"/>
                      <a:pt x="4144" y="5529"/>
                      <a:pt x="4346" y="5275"/>
                    </a:cubicBezTo>
                    <a:cubicBezTo>
                      <a:pt x="4679" y="4846"/>
                      <a:pt x="4525" y="4239"/>
                      <a:pt x="4310" y="3751"/>
                    </a:cubicBezTo>
                    <a:cubicBezTo>
                      <a:pt x="3943" y="2886"/>
                      <a:pt x="2604" y="1"/>
                      <a:pt x="1283" y="1"/>
                    </a:cubicBezTo>
                    <a:close/>
                  </a:path>
                </a:pathLst>
              </a:custGeom>
              <a:solidFill>
                <a:srgbClr val="FAB1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13"/>
              <p:cNvSpPr/>
              <p:nvPr/>
            </p:nvSpPr>
            <p:spPr>
              <a:xfrm>
                <a:off x="1134050" y="1407850"/>
                <a:ext cx="465575" cy="466050"/>
              </a:xfrm>
              <a:custGeom>
                <a:rect b="b" l="l" r="r" t="t"/>
                <a:pathLst>
                  <a:path extrusionOk="0" h="18642" w="18623">
                    <a:moveTo>
                      <a:pt x="8776" y="1"/>
                    </a:moveTo>
                    <a:cubicBezTo>
                      <a:pt x="4983" y="1"/>
                      <a:pt x="1260" y="1945"/>
                      <a:pt x="477" y="5747"/>
                    </a:cubicBezTo>
                    <a:cubicBezTo>
                      <a:pt x="1" y="8057"/>
                      <a:pt x="620" y="10450"/>
                      <a:pt x="1465" y="12688"/>
                    </a:cubicBezTo>
                    <a:cubicBezTo>
                      <a:pt x="1355" y="12247"/>
                      <a:pt x="1860" y="11899"/>
                      <a:pt x="2350" y="11899"/>
                    </a:cubicBezTo>
                    <a:cubicBezTo>
                      <a:pt x="2442" y="11899"/>
                      <a:pt x="2533" y="11912"/>
                      <a:pt x="2620" y="11938"/>
                    </a:cubicBezTo>
                    <a:cubicBezTo>
                      <a:pt x="3168" y="12105"/>
                      <a:pt x="3513" y="12605"/>
                      <a:pt x="3751" y="13093"/>
                    </a:cubicBezTo>
                    <a:cubicBezTo>
                      <a:pt x="4632" y="14808"/>
                      <a:pt x="4847" y="16808"/>
                      <a:pt x="4359" y="18641"/>
                    </a:cubicBezTo>
                    <a:cubicBezTo>
                      <a:pt x="5763" y="16832"/>
                      <a:pt x="6144" y="14367"/>
                      <a:pt x="5359" y="12236"/>
                    </a:cubicBezTo>
                    <a:cubicBezTo>
                      <a:pt x="5216" y="11855"/>
                      <a:pt x="5037" y="11438"/>
                      <a:pt x="5204" y="11069"/>
                    </a:cubicBezTo>
                    <a:cubicBezTo>
                      <a:pt x="5335" y="10783"/>
                      <a:pt x="5632" y="10605"/>
                      <a:pt x="5894" y="10426"/>
                    </a:cubicBezTo>
                    <a:cubicBezTo>
                      <a:pt x="7026" y="9676"/>
                      <a:pt x="7811" y="8521"/>
                      <a:pt x="8073" y="7259"/>
                    </a:cubicBezTo>
                    <a:cubicBezTo>
                      <a:pt x="9490" y="9200"/>
                      <a:pt x="11990" y="10438"/>
                      <a:pt x="14526" y="10462"/>
                    </a:cubicBezTo>
                    <a:cubicBezTo>
                      <a:pt x="15431" y="10462"/>
                      <a:pt x="16098" y="10498"/>
                      <a:pt x="16979" y="10700"/>
                    </a:cubicBezTo>
                    <a:cubicBezTo>
                      <a:pt x="17705" y="10879"/>
                      <a:pt x="18015" y="11879"/>
                      <a:pt x="17479" y="12367"/>
                    </a:cubicBezTo>
                    <a:cubicBezTo>
                      <a:pt x="17884" y="12367"/>
                      <a:pt x="18217" y="12069"/>
                      <a:pt x="18372" y="11724"/>
                    </a:cubicBezTo>
                    <a:cubicBezTo>
                      <a:pt x="18622" y="11129"/>
                      <a:pt x="18182" y="10164"/>
                      <a:pt x="18063" y="9545"/>
                    </a:cubicBezTo>
                    <a:cubicBezTo>
                      <a:pt x="17932" y="8771"/>
                      <a:pt x="17824" y="7985"/>
                      <a:pt x="17682" y="7211"/>
                    </a:cubicBezTo>
                    <a:cubicBezTo>
                      <a:pt x="17384" y="5664"/>
                      <a:pt x="16955" y="4104"/>
                      <a:pt x="15872" y="2901"/>
                    </a:cubicBezTo>
                    <a:cubicBezTo>
                      <a:pt x="15086" y="2020"/>
                      <a:pt x="14110" y="1342"/>
                      <a:pt x="13014" y="865"/>
                    </a:cubicBezTo>
                    <a:cubicBezTo>
                      <a:pt x="11700" y="287"/>
                      <a:pt x="10233" y="1"/>
                      <a:pt x="8776" y="1"/>
                    </a:cubicBezTo>
                    <a:close/>
                  </a:path>
                </a:pathLst>
              </a:custGeom>
              <a:solidFill>
                <a:srgbClr val="FC461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13"/>
              <p:cNvSpPr/>
              <p:nvPr/>
            </p:nvSpPr>
            <p:spPr>
              <a:xfrm>
                <a:off x="1100425" y="2857625"/>
                <a:ext cx="632850" cy="1618825"/>
              </a:xfrm>
              <a:custGeom>
                <a:rect b="b" l="l" r="r" t="t"/>
                <a:pathLst>
                  <a:path extrusionOk="0" h="64753" w="25314">
                    <a:moveTo>
                      <a:pt x="4513" y="0"/>
                    </a:moveTo>
                    <a:cubicBezTo>
                      <a:pt x="4513" y="0"/>
                      <a:pt x="929" y="3727"/>
                      <a:pt x="512" y="11573"/>
                    </a:cubicBezTo>
                    <a:cubicBezTo>
                      <a:pt x="0" y="21360"/>
                      <a:pt x="16776" y="64473"/>
                      <a:pt x="16776" y="64473"/>
                    </a:cubicBezTo>
                    <a:cubicBezTo>
                      <a:pt x="16776" y="64473"/>
                      <a:pt x="18411" y="64752"/>
                      <a:pt x="20071" y="64752"/>
                    </a:cubicBezTo>
                    <a:cubicBezTo>
                      <a:pt x="21496" y="64752"/>
                      <a:pt x="22939" y="64546"/>
                      <a:pt x="23384" y="63782"/>
                    </a:cubicBezTo>
                    <a:cubicBezTo>
                      <a:pt x="24349" y="62139"/>
                      <a:pt x="15395" y="12812"/>
                      <a:pt x="15395" y="12812"/>
                    </a:cubicBezTo>
                    <a:lnTo>
                      <a:pt x="25313" y="8823"/>
                    </a:lnTo>
                    <a:cubicBezTo>
                      <a:pt x="25313" y="8823"/>
                      <a:pt x="24896" y="3453"/>
                      <a:pt x="22277" y="691"/>
                    </a:cubicBezTo>
                    <a:cubicBezTo>
                      <a:pt x="21767" y="1480"/>
                      <a:pt x="20098" y="1762"/>
                      <a:pt x="17974" y="1762"/>
                    </a:cubicBezTo>
                    <a:cubicBezTo>
                      <a:pt x="12665" y="1762"/>
                      <a:pt x="4513" y="0"/>
                      <a:pt x="4513" y="0"/>
                    </a:cubicBezTo>
                    <a:close/>
                  </a:path>
                </a:pathLst>
              </a:custGeom>
              <a:solidFill>
                <a:srgbClr val="252D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13"/>
              <p:cNvSpPr/>
              <p:nvPr/>
            </p:nvSpPr>
            <p:spPr>
              <a:xfrm>
                <a:off x="1213225" y="2791250"/>
                <a:ext cx="457400" cy="112750"/>
              </a:xfrm>
              <a:custGeom>
                <a:rect b="b" l="l" r="r" t="t"/>
                <a:pathLst>
                  <a:path extrusionOk="0" h="4510" w="18296">
                    <a:moveTo>
                      <a:pt x="775" y="0"/>
                    </a:moveTo>
                    <a:lnTo>
                      <a:pt x="1" y="2655"/>
                    </a:lnTo>
                    <a:cubicBezTo>
                      <a:pt x="1" y="2655"/>
                      <a:pt x="4478" y="4001"/>
                      <a:pt x="11371" y="4429"/>
                    </a:cubicBezTo>
                    <a:cubicBezTo>
                      <a:pt x="12242" y="4485"/>
                      <a:pt x="12995" y="4509"/>
                      <a:pt x="13645" y="4509"/>
                    </a:cubicBezTo>
                    <a:cubicBezTo>
                      <a:pt x="18147" y="4509"/>
                      <a:pt x="17765" y="3346"/>
                      <a:pt x="17765" y="3346"/>
                    </a:cubicBezTo>
                    <a:cubicBezTo>
                      <a:pt x="17765" y="3346"/>
                      <a:pt x="18296" y="713"/>
                      <a:pt x="17955" y="713"/>
                    </a:cubicBezTo>
                    <a:cubicBezTo>
                      <a:pt x="17921" y="713"/>
                      <a:pt x="17878" y="739"/>
                      <a:pt x="17825" y="798"/>
                    </a:cubicBezTo>
                    <a:cubicBezTo>
                      <a:pt x="16625" y="1087"/>
                      <a:pt x="15058" y="1198"/>
                      <a:pt x="13360" y="1198"/>
                    </a:cubicBezTo>
                    <a:cubicBezTo>
                      <a:pt x="7776" y="1198"/>
                      <a:pt x="775" y="0"/>
                      <a:pt x="775" y="0"/>
                    </a:cubicBezTo>
                    <a:close/>
                  </a:path>
                </a:pathLst>
              </a:custGeom>
              <a:solidFill>
                <a:srgbClr val="252D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13"/>
              <p:cNvSpPr/>
              <p:nvPr/>
            </p:nvSpPr>
            <p:spPr>
              <a:xfrm>
                <a:off x="1314450" y="2190400"/>
                <a:ext cx="390075" cy="666275"/>
              </a:xfrm>
              <a:custGeom>
                <a:rect b="b" l="l" r="r" t="t"/>
                <a:pathLst>
                  <a:path extrusionOk="0" h="26651" w="15603">
                    <a:moveTo>
                      <a:pt x="14180" y="1"/>
                    </a:moveTo>
                    <a:cubicBezTo>
                      <a:pt x="14106" y="1"/>
                      <a:pt x="14030" y="7"/>
                      <a:pt x="13954" y="20"/>
                    </a:cubicBezTo>
                    <a:lnTo>
                      <a:pt x="0" y="2341"/>
                    </a:lnTo>
                    <a:cubicBezTo>
                      <a:pt x="0" y="2341"/>
                      <a:pt x="2393" y="22082"/>
                      <a:pt x="429" y="25558"/>
                    </a:cubicBezTo>
                    <a:cubicBezTo>
                      <a:pt x="1177" y="26413"/>
                      <a:pt x="3278" y="26650"/>
                      <a:pt x="5376" y="26650"/>
                    </a:cubicBezTo>
                    <a:cubicBezTo>
                      <a:pt x="7983" y="26650"/>
                      <a:pt x="10585" y="26285"/>
                      <a:pt x="10585" y="26285"/>
                    </a:cubicBezTo>
                    <a:lnTo>
                      <a:pt x="13776" y="24832"/>
                    </a:lnTo>
                    <a:lnTo>
                      <a:pt x="15538" y="1472"/>
                    </a:lnTo>
                    <a:cubicBezTo>
                      <a:pt x="15603" y="657"/>
                      <a:pt x="14954" y="1"/>
                      <a:pt x="14180" y="1"/>
                    </a:cubicBezTo>
                    <a:close/>
                  </a:path>
                </a:pathLst>
              </a:custGeom>
              <a:solidFill>
                <a:srgbClr val="252D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13"/>
              <p:cNvSpPr/>
              <p:nvPr/>
            </p:nvSpPr>
            <p:spPr>
              <a:xfrm>
                <a:off x="1183775" y="2013175"/>
                <a:ext cx="257950" cy="331200"/>
              </a:xfrm>
              <a:custGeom>
                <a:rect b="b" l="l" r="r" t="t"/>
                <a:pathLst>
                  <a:path extrusionOk="0" h="13248" w="10318">
                    <a:moveTo>
                      <a:pt x="2024" y="0"/>
                    </a:moveTo>
                    <a:lnTo>
                      <a:pt x="0" y="584"/>
                    </a:lnTo>
                    <a:cubicBezTo>
                      <a:pt x="0" y="584"/>
                      <a:pt x="7180" y="8930"/>
                      <a:pt x="7692" y="12335"/>
                    </a:cubicBezTo>
                    <a:cubicBezTo>
                      <a:pt x="7773" y="12874"/>
                      <a:pt x="8772" y="13248"/>
                      <a:pt x="9510" y="13248"/>
                    </a:cubicBezTo>
                    <a:cubicBezTo>
                      <a:pt x="9963" y="13248"/>
                      <a:pt x="10317" y="13107"/>
                      <a:pt x="10299" y="12776"/>
                    </a:cubicBezTo>
                    <a:cubicBezTo>
                      <a:pt x="10013" y="7763"/>
                      <a:pt x="2024" y="0"/>
                      <a:pt x="2024" y="0"/>
                    </a:cubicBezTo>
                    <a:close/>
                  </a:path>
                </a:pathLst>
              </a:custGeom>
              <a:solidFill>
                <a:srgbClr val="252D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13"/>
              <p:cNvSpPr/>
              <p:nvPr/>
            </p:nvSpPr>
            <p:spPr>
              <a:xfrm>
                <a:off x="1466850" y="1987875"/>
                <a:ext cx="232525" cy="297400"/>
              </a:xfrm>
              <a:custGeom>
                <a:rect b="b" l="l" r="r" t="t"/>
                <a:pathLst>
                  <a:path extrusionOk="0" h="11896" w="9301">
                    <a:moveTo>
                      <a:pt x="1810" y="0"/>
                    </a:moveTo>
                    <a:lnTo>
                      <a:pt x="0" y="72"/>
                    </a:lnTo>
                    <a:cubicBezTo>
                      <a:pt x="0" y="72"/>
                      <a:pt x="6239" y="5870"/>
                      <a:pt x="7037" y="10668"/>
                    </a:cubicBezTo>
                    <a:cubicBezTo>
                      <a:pt x="7138" y="11276"/>
                      <a:pt x="8250" y="11895"/>
                      <a:pt x="8872" y="11895"/>
                    </a:cubicBezTo>
                    <a:cubicBezTo>
                      <a:pt x="9128" y="11895"/>
                      <a:pt x="9301" y="11791"/>
                      <a:pt x="9287" y="11538"/>
                    </a:cubicBezTo>
                    <a:cubicBezTo>
                      <a:pt x="8989" y="6525"/>
                      <a:pt x="1810" y="0"/>
                      <a:pt x="1810" y="0"/>
                    </a:cubicBezTo>
                    <a:close/>
                  </a:path>
                </a:pathLst>
              </a:custGeom>
              <a:solidFill>
                <a:srgbClr val="252D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13"/>
              <p:cNvSpPr/>
              <p:nvPr/>
            </p:nvSpPr>
            <p:spPr>
              <a:xfrm>
                <a:off x="1412375" y="2310525"/>
                <a:ext cx="208375" cy="179825"/>
              </a:xfrm>
              <a:custGeom>
                <a:rect b="b" l="l" r="r" t="t"/>
                <a:pathLst>
                  <a:path extrusionOk="0" h="7193" w="8335">
                    <a:moveTo>
                      <a:pt x="8335" y="1"/>
                    </a:moveTo>
                    <a:lnTo>
                      <a:pt x="429" y="1239"/>
                    </a:lnTo>
                    <a:cubicBezTo>
                      <a:pt x="429" y="1239"/>
                      <a:pt x="0" y="5525"/>
                      <a:pt x="1369" y="6097"/>
                    </a:cubicBezTo>
                    <a:cubicBezTo>
                      <a:pt x="2751" y="6680"/>
                      <a:pt x="5870" y="7192"/>
                      <a:pt x="5870" y="7192"/>
                    </a:cubicBezTo>
                    <a:lnTo>
                      <a:pt x="8263" y="5668"/>
                    </a:lnTo>
                    <a:lnTo>
                      <a:pt x="8335"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13"/>
              <p:cNvSpPr/>
              <p:nvPr/>
            </p:nvSpPr>
            <p:spPr>
              <a:xfrm>
                <a:off x="1372475" y="2254575"/>
                <a:ext cx="34250" cy="34250"/>
              </a:xfrm>
              <a:custGeom>
                <a:rect b="b" l="l" r="r" t="t"/>
                <a:pathLst>
                  <a:path extrusionOk="0" h="1370" w="137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13"/>
              <p:cNvSpPr/>
              <p:nvPr/>
            </p:nvSpPr>
            <p:spPr>
              <a:xfrm>
                <a:off x="1634425" y="2209925"/>
                <a:ext cx="34550" cy="34550"/>
              </a:xfrm>
              <a:custGeom>
                <a:rect b="b" l="l" r="r" t="t"/>
                <a:pathLst>
                  <a:path extrusionOk="0" h="1382" w="1382">
                    <a:moveTo>
                      <a:pt x="691" y="1"/>
                    </a:moveTo>
                    <a:cubicBezTo>
                      <a:pt x="310" y="1"/>
                      <a:pt x="0" y="310"/>
                      <a:pt x="0" y="691"/>
                    </a:cubicBezTo>
                    <a:cubicBezTo>
                      <a:pt x="0" y="1072"/>
                      <a:pt x="310" y="1382"/>
                      <a:pt x="691" y="1382"/>
                    </a:cubicBezTo>
                    <a:cubicBezTo>
                      <a:pt x="1072" y="1382"/>
                      <a:pt x="1381" y="1072"/>
                      <a:pt x="1381" y="691"/>
                    </a:cubicBezTo>
                    <a:cubicBezTo>
                      <a:pt x="1381" y="310"/>
                      <a:pt x="1072" y="1"/>
                      <a:pt x="69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13"/>
              <p:cNvSpPr/>
              <p:nvPr/>
            </p:nvSpPr>
            <p:spPr>
              <a:xfrm>
                <a:off x="4017450" y="1726825"/>
                <a:ext cx="381925" cy="657250"/>
              </a:xfrm>
              <a:custGeom>
                <a:rect b="b" l="l" r="r" t="t"/>
                <a:pathLst>
                  <a:path extrusionOk="0" h="26290" w="15277">
                    <a:moveTo>
                      <a:pt x="3501" y="10752"/>
                    </a:moveTo>
                    <a:cubicBezTo>
                      <a:pt x="2430" y="12395"/>
                      <a:pt x="1370" y="14110"/>
                      <a:pt x="941" y="16026"/>
                    </a:cubicBezTo>
                    <a:cubicBezTo>
                      <a:pt x="1" y="20194"/>
                      <a:pt x="2596" y="24873"/>
                      <a:pt x="6632" y="26290"/>
                    </a:cubicBezTo>
                    <a:cubicBezTo>
                      <a:pt x="5418" y="24920"/>
                      <a:pt x="5216" y="22884"/>
                      <a:pt x="5680" y="21122"/>
                    </a:cubicBezTo>
                    <a:cubicBezTo>
                      <a:pt x="6156" y="19360"/>
                      <a:pt x="7216" y="17812"/>
                      <a:pt x="8323" y="16372"/>
                    </a:cubicBezTo>
                    <a:cubicBezTo>
                      <a:pt x="9430" y="14919"/>
                      <a:pt x="13467" y="13764"/>
                      <a:pt x="14276" y="12121"/>
                    </a:cubicBezTo>
                    <a:cubicBezTo>
                      <a:pt x="15276" y="10073"/>
                      <a:pt x="12740" y="7466"/>
                      <a:pt x="12383" y="5228"/>
                    </a:cubicBezTo>
                    <a:cubicBezTo>
                      <a:pt x="12133" y="3668"/>
                      <a:pt x="11181" y="1"/>
                      <a:pt x="9121" y="1"/>
                    </a:cubicBezTo>
                    <a:cubicBezTo>
                      <a:pt x="6918" y="13"/>
                      <a:pt x="6799" y="3061"/>
                      <a:pt x="6537" y="4525"/>
                    </a:cubicBezTo>
                    <a:cubicBezTo>
                      <a:pt x="6120" y="6835"/>
                      <a:pt x="4751" y="8823"/>
                      <a:pt x="3501" y="10752"/>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13"/>
              <p:cNvSpPr/>
              <p:nvPr/>
            </p:nvSpPr>
            <p:spPr>
              <a:xfrm>
                <a:off x="3818325" y="1115925"/>
                <a:ext cx="512300" cy="1195275"/>
              </a:xfrm>
              <a:custGeom>
                <a:rect b="b" l="l" r="r" t="t"/>
                <a:pathLst>
                  <a:path extrusionOk="0" h="47811" w="20492">
                    <a:moveTo>
                      <a:pt x="5868" y="0"/>
                    </a:moveTo>
                    <a:cubicBezTo>
                      <a:pt x="5833" y="0"/>
                      <a:pt x="5798" y="6"/>
                      <a:pt x="5763" y="17"/>
                    </a:cubicBezTo>
                    <a:cubicBezTo>
                      <a:pt x="5656" y="53"/>
                      <a:pt x="5573" y="136"/>
                      <a:pt x="5501" y="219"/>
                    </a:cubicBezTo>
                    <a:cubicBezTo>
                      <a:pt x="5120" y="636"/>
                      <a:pt x="4751" y="1053"/>
                      <a:pt x="4370" y="1470"/>
                    </a:cubicBezTo>
                    <a:cubicBezTo>
                      <a:pt x="4188" y="1334"/>
                      <a:pt x="3962" y="1275"/>
                      <a:pt x="3730" y="1275"/>
                    </a:cubicBezTo>
                    <a:cubicBezTo>
                      <a:pt x="3492" y="1275"/>
                      <a:pt x="3247" y="1337"/>
                      <a:pt x="3036" y="1446"/>
                    </a:cubicBezTo>
                    <a:cubicBezTo>
                      <a:pt x="2620" y="1672"/>
                      <a:pt x="2322" y="2041"/>
                      <a:pt x="2072" y="2422"/>
                    </a:cubicBezTo>
                    <a:cubicBezTo>
                      <a:pt x="0" y="5661"/>
                      <a:pt x="2072" y="8244"/>
                      <a:pt x="2084" y="11661"/>
                    </a:cubicBezTo>
                    <a:cubicBezTo>
                      <a:pt x="2084" y="13054"/>
                      <a:pt x="1786" y="14412"/>
                      <a:pt x="1620" y="15793"/>
                    </a:cubicBezTo>
                    <a:cubicBezTo>
                      <a:pt x="119" y="28771"/>
                      <a:pt x="6906" y="40248"/>
                      <a:pt x="17705" y="47654"/>
                    </a:cubicBezTo>
                    <a:cubicBezTo>
                      <a:pt x="17846" y="47750"/>
                      <a:pt x="18056" y="47811"/>
                      <a:pt x="18232" y="47811"/>
                    </a:cubicBezTo>
                    <a:cubicBezTo>
                      <a:pt x="18428" y="47811"/>
                      <a:pt x="18582" y="47735"/>
                      <a:pt x="18550" y="47547"/>
                    </a:cubicBezTo>
                    <a:lnTo>
                      <a:pt x="20491" y="40593"/>
                    </a:lnTo>
                    <a:cubicBezTo>
                      <a:pt x="14681" y="37653"/>
                      <a:pt x="10716" y="31830"/>
                      <a:pt x="8001" y="26056"/>
                    </a:cubicBezTo>
                    <a:cubicBezTo>
                      <a:pt x="5418" y="20531"/>
                      <a:pt x="4918" y="14721"/>
                      <a:pt x="5442" y="8780"/>
                    </a:cubicBezTo>
                    <a:cubicBezTo>
                      <a:pt x="5501" y="8161"/>
                      <a:pt x="5561" y="7542"/>
                      <a:pt x="5834" y="6982"/>
                    </a:cubicBezTo>
                    <a:cubicBezTo>
                      <a:pt x="5945" y="6772"/>
                      <a:pt x="7498" y="4080"/>
                      <a:pt x="6807" y="4080"/>
                    </a:cubicBezTo>
                    <a:cubicBezTo>
                      <a:pt x="6677" y="4080"/>
                      <a:pt x="6468" y="4175"/>
                      <a:pt x="6156" y="4399"/>
                    </a:cubicBezTo>
                    <a:cubicBezTo>
                      <a:pt x="5859" y="4612"/>
                      <a:pt x="5634" y="4920"/>
                      <a:pt x="5303" y="5075"/>
                    </a:cubicBezTo>
                    <a:lnTo>
                      <a:pt x="5303" y="5075"/>
                    </a:lnTo>
                    <a:cubicBezTo>
                      <a:pt x="5730" y="4866"/>
                      <a:pt x="6204" y="1527"/>
                      <a:pt x="6299" y="970"/>
                    </a:cubicBezTo>
                    <a:cubicBezTo>
                      <a:pt x="6346" y="755"/>
                      <a:pt x="6382" y="529"/>
                      <a:pt x="6299" y="315"/>
                    </a:cubicBezTo>
                    <a:cubicBezTo>
                      <a:pt x="6229" y="145"/>
                      <a:pt x="6050" y="0"/>
                      <a:pt x="5868" y="0"/>
                    </a:cubicBezTo>
                    <a:close/>
                  </a:path>
                </a:pathLst>
              </a:custGeom>
              <a:solidFill>
                <a:srgbClr val="FAB1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13"/>
              <p:cNvSpPr/>
              <p:nvPr/>
            </p:nvSpPr>
            <p:spPr>
              <a:xfrm>
                <a:off x="4002875" y="3078775"/>
                <a:ext cx="574175" cy="1536200"/>
              </a:xfrm>
              <a:custGeom>
                <a:rect b="b" l="l" r="r" t="t"/>
                <a:pathLst>
                  <a:path extrusionOk="0" h="61448" w="22967">
                    <a:moveTo>
                      <a:pt x="12061" y="1"/>
                    </a:moveTo>
                    <a:lnTo>
                      <a:pt x="0" y="5025"/>
                    </a:lnTo>
                    <a:cubicBezTo>
                      <a:pt x="0" y="5025"/>
                      <a:pt x="7311" y="33755"/>
                      <a:pt x="16443" y="57675"/>
                    </a:cubicBezTo>
                    <a:cubicBezTo>
                      <a:pt x="16336" y="58734"/>
                      <a:pt x="16336" y="60473"/>
                      <a:pt x="17217" y="61330"/>
                    </a:cubicBezTo>
                    <a:cubicBezTo>
                      <a:pt x="17299" y="61410"/>
                      <a:pt x="17418" y="61447"/>
                      <a:pt x="17564" y="61447"/>
                    </a:cubicBezTo>
                    <a:cubicBezTo>
                      <a:pt x="18979" y="61447"/>
                      <a:pt x="22966" y="57975"/>
                      <a:pt x="21574" y="56615"/>
                    </a:cubicBezTo>
                    <a:cubicBezTo>
                      <a:pt x="16705" y="51864"/>
                      <a:pt x="16919" y="32469"/>
                      <a:pt x="15824" y="26956"/>
                    </a:cubicBezTo>
                    <a:lnTo>
                      <a:pt x="12061" y="1"/>
                    </a:lnTo>
                    <a:close/>
                  </a:path>
                </a:pathLst>
              </a:custGeom>
              <a:solidFill>
                <a:srgbClr val="FAB1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13"/>
              <p:cNvSpPr/>
              <p:nvPr/>
            </p:nvSpPr>
            <p:spPr>
              <a:xfrm>
                <a:off x="4022800" y="3280000"/>
                <a:ext cx="554250" cy="1334975"/>
              </a:xfrm>
              <a:custGeom>
                <a:rect b="b" l="l" r="r" t="t"/>
                <a:pathLst>
                  <a:path extrusionOk="0" h="53399" w="22170">
                    <a:moveTo>
                      <a:pt x="12681" y="0"/>
                    </a:moveTo>
                    <a:lnTo>
                      <a:pt x="1" y="203"/>
                    </a:lnTo>
                    <a:cubicBezTo>
                      <a:pt x="1" y="203"/>
                      <a:pt x="6514" y="25706"/>
                      <a:pt x="15646" y="49626"/>
                    </a:cubicBezTo>
                    <a:cubicBezTo>
                      <a:pt x="15539" y="50685"/>
                      <a:pt x="15539" y="52424"/>
                      <a:pt x="16420" y="53281"/>
                    </a:cubicBezTo>
                    <a:cubicBezTo>
                      <a:pt x="16502" y="53361"/>
                      <a:pt x="16621" y="53398"/>
                      <a:pt x="16767" y="53398"/>
                    </a:cubicBezTo>
                    <a:cubicBezTo>
                      <a:pt x="18182" y="53398"/>
                      <a:pt x="22169" y="49926"/>
                      <a:pt x="20777" y="48566"/>
                    </a:cubicBezTo>
                    <a:cubicBezTo>
                      <a:pt x="15908" y="43815"/>
                      <a:pt x="16122" y="24420"/>
                      <a:pt x="15027" y="18907"/>
                    </a:cubicBezTo>
                    <a:lnTo>
                      <a:pt x="12681" y="0"/>
                    </a:lnTo>
                    <a:close/>
                  </a:path>
                </a:pathLst>
              </a:custGeom>
              <a:solidFill>
                <a:srgbClr val="FAB1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13"/>
              <p:cNvSpPr/>
              <p:nvPr/>
            </p:nvSpPr>
            <p:spPr>
              <a:xfrm>
                <a:off x="4299625" y="4443525"/>
                <a:ext cx="299475" cy="308775"/>
              </a:xfrm>
              <a:custGeom>
                <a:rect b="b" l="l" r="r" t="t"/>
                <a:pathLst>
                  <a:path extrusionOk="0" h="12351" w="11979">
                    <a:moveTo>
                      <a:pt x="8716" y="1"/>
                    </a:moveTo>
                    <a:cubicBezTo>
                      <a:pt x="7121" y="1477"/>
                      <a:pt x="6442" y="1739"/>
                      <a:pt x="4394" y="2549"/>
                    </a:cubicBezTo>
                    <a:lnTo>
                      <a:pt x="2394" y="6775"/>
                    </a:lnTo>
                    <a:cubicBezTo>
                      <a:pt x="2394" y="6775"/>
                      <a:pt x="1" y="11431"/>
                      <a:pt x="882" y="12288"/>
                    </a:cubicBezTo>
                    <a:cubicBezTo>
                      <a:pt x="925" y="12330"/>
                      <a:pt x="988" y="12350"/>
                      <a:pt x="1067" y="12350"/>
                    </a:cubicBezTo>
                    <a:cubicBezTo>
                      <a:pt x="2602" y="12350"/>
                      <a:pt x="10502" y="4870"/>
                      <a:pt x="10502" y="4870"/>
                    </a:cubicBezTo>
                    <a:cubicBezTo>
                      <a:pt x="10502" y="4870"/>
                      <a:pt x="11978" y="3477"/>
                      <a:pt x="10443" y="1977"/>
                    </a:cubicBezTo>
                    <a:cubicBezTo>
                      <a:pt x="9502" y="1060"/>
                      <a:pt x="9061" y="1037"/>
                      <a:pt x="871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13"/>
              <p:cNvSpPr/>
              <p:nvPr/>
            </p:nvSpPr>
            <p:spPr>
              <a:xfrm>
                <a:off x="3981150" y="3839000"/>
                <a:ext cx="360175" cy="878000"/>
              </a:xfrm>
              <a:custGeom>
                <a:rect b="b" l="l" r="r" t="t"/>
                <a:pathLst>
                  <a:path extrusionOk="0" h="35120" w="14407">
                    <a:moveTo>
                      <a:pt x="6930" y="0"/>
                    </a:moveTo>
                    <a:cubicBezTo>
                      <a:pt x="6930" y="0"/>
                      <a:pt x="4989" y="5703"/>
                      <a:pt x="1453" y="31052"/>
                    </a:cubicBezTo>
                    <a:cubicBezTo>
                      <a:pt x="845" y="31933"/>
                      <a:pt x="0" y="33457"/>
                      <a:pt x="357" y="34635"/>
                    </a:cubicBezTo>
                    <a:cubicBezTo>
                      <a:pt x="459" y="34966"/>
                      <a:pt x="994" y="35119"/>
                      <a:pt x="1710" y="35119"/>
                    </a:cubicBezTo>
                    <a:cubicBezTo>
                      <a:pt x="3517" y="35119"/>
                      <a:pt x="6470" y="34144"/>
                      <a:pt x="6453" y="32600"/>
                    </a:cubicBezTo>
                    <a:cubicBezTo>
                      <a:pt x="6370" y="25908"/>
                      <a:pt x="12704" y="10752"/>
                      <a:pt x="14407" y="5394"/>
                    </a:cubicBezTo>
                    <a:lnTo>
                      <a:pt x="13752" y="1191"/>
                    </a:lnTo>
                    <a:lnTo>
                      <a:pt x="6930" y="0"/>
                    </a:lnTo>
                    <a:close/>
                  </a:path>
                </a:pathLst>
              </a:custGeom>
              <a:solidFill>
                <a:srgbClr val="FAB1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13"/>
              <p:cNvSpPr/>
              <p:nvPr/>
            </p:nvSpPr>
            <p:spPr>
              <a:xfrm>
                <a:off x="3816525" y="4598025"/>
                <a:ext cx="358125" cy="181250"/>
              </a:xfrm>
              <a:custGeom>
                <a:rect b="b" l="l" r="r" t="t"/>
                <a:pathLst>
                  <a:path extrusionOk="0" h="7250" w="14325">
                    <a:moveTo>
                      <a:pt x="13157" y="0"/>
                    </a:moveTo>
                    <a:lnTo>
                      <a:pt x="13157" y="0"/>
                    </a:lnTo>
                    <a:cubicBezTo>
                      <a:pt x="12074" y="268"/>
                      <a:pt x="11358" y="371"/>
                      <a:pt x="10623" y="371"/>
                    </a:cubicBezTo>
                    <a:cubicBezTo>
                      <a:pt x="9922" y="371"/>
                      <a:pt x="9204" y="277"/>
                      <a:pt x="8133" y="143"/>
                    </a:cubicBezTo>
                    <a:lnTo>
                      <a:pt x="4347" y="2881"/>
                    </a:lnTo>
                    <a:cubicBezTo>
                      <a:pt x="4347" y="2881"/>
                      <a:pt x="1" y="5810"/>
                      <a:pt x="358" y="6977"/>
                    </a:cubicBezTo>
                    <a:cubicBezTo>
                      <a:pt x="414" y="7169"/>
                      <a:pt x="770" y="7249"/>
                      <a:pt x="1325" y="7249"/>
                    </a:cubicBezTo>
                    <a:cubicBezTo>
                      <a:pt x="4189" y="7249"/>
                      <a:pt x="12372" y="5120"/>
                      <a:pt x="12372" y="5120"/>
                    </a:cubicBezTo>
                    <a:cubicBezTo>
                      <a:pt x="12372" y="5120"/>
                      <a:pt x="14324" y="4620"/>
                      <a:pt x="13705" y="2560"/>
                    </a:cubicBezTo>
                    <a:cubicBezTo>
                      <a:pt x="13324" y="1310"/>
                      <a:pt x="12955" y="1072"/>
                      <a:pt x="1315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13"/>
              <p:cNvSpPr/>
              <p:nvPr/>
            </p:nvSpPr>
            <p:spPr>
              <a:xfrm>
                <a:off x="3997500" y="2824000"/>
                <a:ext cx="615875" cy="1781400"/>
              </a:xfrm>
              <a:custGeom>
                <a:rect b="b" l="l" r="r" t="t"/>
                <a:pathLst>
                  <a:path extrusionOk="0" h="71256" w="24635">
                    <a:moveTo>
                      <a:pt x="20242" y="0"/>
                    </a:moveTo>
                    <a:cubicBezTo>
                      <a:pt x="20242" y="0"/>
                      <a:pt x="12316" y="1711"/>
                      <a:pt x="7145" y="1711"/>
                    </a:cubicBezTo>
                    <a:cubicBezTo>
                      <a:pt x="5073" y="1711"/>
                      <a:pt x="3442" y="1437"/>
                      <a:pt x="2942" y="667"/>
                    </a:cubicBezTo>
                    <a:cubicBezTo>
                      <a:pt x="394" y="3358"/>
                      <a:pt x="1" y="8584"/>
                      <a:pt x="1" y="8584"/>
                    </a:cubicBezTo>
                    <a:lnTo>
                      <a:pt x="9645" y="12466"/>
                    </a:lnTo>
                    <a:cubicBezTo>
                      <a:pt x="9645" y="12466"/>
                      <a:pt x="346" y="69461"/>
                      <a:pt x="1287" y="71068"/>
                    </a:cubicBezTo>
                    <a:cubicBezTo>
                      <a:pt x="1362" y="71197"/>
                      <a:pt x="1461" y="71256"/>
                      <a:pt x="1580" y="71256"/>
                    </a:cubicBezTo>
                    <a:cubicBezTo>
                      <a:pt x="2947" y="71256"/>
                      <a:pt x="6918" y="63425"/>
                      <a:pt x="6918" y="63425"/>
                    </a:cubicBezTo>
                    <a:cubicBezTo>
                      <a:pt x="6918" y="63425"/>
                      <a:pt x="24635" y="20788"/>
                      <a:pt x="24135" y="11263"/>
                    </a:cubicBezTo>
                    <a:cubicBezTo>
                      <a:pt x="23730" y="3620"/>
                      <a:pt x="20242" y="0"/>
                      <a:pt x="20242" y="0"/>
                    </a:cubicBezTo>
                    <a:close/>
                  </a:path>
                </a:pathLst>
              </a:custGeom>
              <a:solidFill>
                <a:srgbClr val="FAB1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13"/>
              <p:cNvSpPr/>
              <p:nvPr/>
            </p:nvSpPr>
            <p:spPr>
              <a:xfrm>
                <a:off x="4000775" y="2059900"/>
                <a:ext cx="660825" cy="2231350"/>
              </a:xfrm>
              <a:custGeom>
                <a:rect b="b" l="l" r="r" t="t"/>
                <a:pathLst>
                  <a:path extrusionOk="0" h="89254" w="26433">
                    <a:moveTo>
                      <a:pt x="10844" y="1"/>
                    </a:moveTo>
                    <a:cubicBezTo>
                      <a:pt x="10325" y="1"/>
                      <a:pt x="9861" y="84"/>
                      <a:pt x="9490" y="322"/>
                    </a:cubicBezTo>
                    <a:cubicBezTo>
                      <a:pt x="9157" y="3263"/>
                      <a:pt x="7038" y="4799"/>
                      <a:pt x="6216" y="6573"/>
                    </a:cubicBezTo>
                    <a:cubicBezTo>
                      <a:pt x="5918" y="7204"/>
                      <a:pt x="5335" y="8026"/>
                      <a:pt x="5013" y="8609"/>
                    </a:cubicBezTo>
                    <a:cubicBezTo>
                      <a:pt x="4323" y="9907"/>
                      <a:pt x="3882" y="11062"/>
                      <a:pt x="3763" y="12538"/>
                    </a:cubicBezTo>
                    <a:cubicBezTo>
                      <a:pt x="3585" y="14586"/>
                      <a:pt x="4680" y="16681"/>
                      <a:pt x="6454" y="17717"/>
                    </a:cubicBezTo>
                    <a:cubicBezTo>
                      <a:pt x="6645" y="20706"/>
                      <a:pt x="5871" y="23742"/>
                      <a:pt x="4240" y="26254"/>
                    </a:cubicBezTo>
                    <a:cubicBezTo>
                      <a:pt x="4240" y="26254"/>
                      <a:pt x="1" y="32040"/>
                      <a:pt x="1" y="40982"/>
                    </a:cubicBezTo>
                    <a:cubicBezTo>
                      <a:pt x="1" y="49924"/>
                      <a:pt x="334" y="87952"/>
                      <a:pt x="334" y="87952"/>
                    </a:cubicBezTo>
                    <a:cubicBezTo>
                      <a:pt x="334" y="87952"/>
                      <a:pt x="5347" y="89254"/>
                      <a:pt x="10560" y="89254"/>
                    </a:cubicBezTo>
                    <a:cubicBezTo>
                      <a:pt x="14280" y="89254"/>
                      <a:pt x="18101" y="88591"/>
                      <a:pt x="20277" y="86321"/>
                    </a:cubicBezTo>
                    <a:cubicBezTo>
                      <a:pt x="21135" y="84035"/>
                      <a:pt x="21075" y="81023"/>
                      <a:pt x="21361" y="78629"/>
                    </a:cubicBezTo>
                    <a:cubicBezTo>
                      <a:pt x="22468" y="69259"/>
                      <a:pt x="23432" y="59877"/>
                      <a:pt x="24290" y="50483"/>
                    </a:cubicBezTo>
                    <a:cubicBezTo>
                      <a:pt x="24611" y="46983"/>
                      <a:pt x="24956" y="43458"/>
                      <a:pt x="25135" y="39946"/>
                    </a:cubicBezTo>
                    <a:cubicBezTo>
                      <a:pt x="25242" y="37779"/>
                      <a:pt x="24778" y="35958"/>
                      <a:pt x="24230" y="33886"/>
                    </a:cubicBezTo>
                    <a:cubicBezTo>
                      <a:pt x="23694" y="31862"/>
                      <a:pt x="22528" y="30064"/>
                      <a:pt x="21587" y="28195"/>
                    </a:cubicBezTo>
                    <a:cubicBezTo>
                      <a:pt x="20992" y="27016"/>
                      <a:pt x="20480" y="25802"/>
                      <a:pt x="20277" y="24480"/>
                    </a:cubicBezTo>
                    <a:cubicBezTo>
                      <a:pt x="19992" y="22563"/>
                      <a:pt x="20492" y="20587"/>
                      <a:pt x="21349" y="18836"/>
                    </a:cubicBezTo>
                    <a:cubicBezTo>
                      <a:pt x="22385" y="16753"/>
                      <a:pt x="23932" y="15086"/>
                      <a:pt x="24694" y="12848"/>
                    </a:cubicBezTo>
                    <a:cubicBezTo>
                      <a:pt x="25718" y="9800"/>
                      <a:pt x="26433" y="8359"/>
                      <a:pt x="26159" y="5228"/>
                    </a:cubicBezTo>
                    <a:cubicBezTo>
                      <a:pt x="26040" y="3799"/>
                      <a:pt x="24718" y="2763"/>
                      <a:pt x="23444" y="1739"/>
                    </a:cubicBezTo>
                    <a:cubicBezTo>
                      <a:pt x="22403" y="902"/>
                      <a:pt x="21313" y="783"/>
                      <a:pt x="20186" y="783"/>
                    </a:cubicBezTo>
                    <a:cubicBezTo>
                      <a:pt x="19742" y="783"/>
                      <a:pt x="19293" y="802"/>
                      <a:pt x="18838" y="802"/>
                    </a:cubicBezTo>
                    <a:cubicBezTo>
                      <a:pt x="17953" y="802"/>
                      <a:pt x="17050" y="732"/>
                      <a:pt x="16134" y="322"/>
                    </a:cubicBezTo>
                    <a:cubicBezTo>
                      <a:pt x="15778" y="435"/>
                      <a:pt x="15389" y="478"/>
                      <a:pt x="14983" y="478"/>
                    </a:cubicBezTo>
                    <a:cubicBezTo>
                      <a:pt x="13632" y="478"/>
                      <a:pt x="12082" y="1"/>
                      <a:pt x="10844" y="1"/>
                    </a:cubicBezTo>
                    <a:close/>
                  </a:path>
                </a:pathLst>
              </a:custGeom>
              <a:solidFill>
                <a:srgbClr val="FC461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13"/>
              <p:cNvSpPr/>
              <p:nvPr/>
            </p:nvSpPr>
            <p:spPr>
              <a:xfrm>
                <a:off x="4167775" y="3312150"/>
                <a:ext cx="384000" cy="139300"/>
              </a:xfrm>
              <a:custGeom>
                <a:rect b="b" l="l" r="r" t="t"/>
                <a:pathLst>
                  <a:path extrusionOk="0" h="5572" w="15360">
                    <a:moveTo>
                      <a:pt x="15181" y="0"/>
                    </a:moveTo>
                    <a:lnTo>
                      <a:pt x="15181" y="0"/>
                    </a:lnTo>
                    <a:cubicBezTo>
                      <a:pt x="14157" y="977"/>
                      <a:pt x="12692" y="1298"/>
                      <a:pt x="11299" y="1572"/>
                    </a:cubicBezTo>
                    <a:cubicBezTo>
                      <a:pt x="9216" y="1989"/>
                      <a:pt x="7120" y="2382"/>
                      <a:pt x="5037" y="2822"/>
                    </a:cubicBezTo>
                    <a:cubicBezTo>
                      <a:pt x="3620" y="3120"/>
                      <a:pt x="0" y="2715"/>
                      <a:pt x="1048" y="4144"/>
                    </a:cubicBezTo>
                    <a:cubicBezTo>
                      <a:pt x="1803" y="5182"/>
                      <a:pt x="3676" y="5572"/>
                      <a:pt x="5772" y="5572"/>
                    </a:cubicBezTo>
                    <a:cubicBezTo>
                      <a:pt x="8770" y="5572"/>
                      <a:pt x="12225" y="4775"/>
                      <a:pt x="13514" y="3941"/>
                    </a:cubicBezTo>
                    <a:cubicBezTo>
                      <a:pt x="15145" y="2858"/>
                      <a:pt x="15359" y="1941"/>
                      <a:pt x="15181" y="0"/>
                    </a:cubicBezTo>
                    <a:close/>
                  </a:path>
                </a:pathLst>
              </a:custGeom>
              <a:solidFill>
                <a:srgbClr val="FAB1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13"/>
              <p:cNvSpPr/>
              <p:nvPr/>
            </p:nvSpPr>
            <p:spPr>
              <a:xfrm>
                <a:off x="4512450" y="2117325"/>
                <a:ext cx="313750" cy="446550"/>
              </a:xfrm>
              <a:custGeom>
                <a:rect b="b" l="l" r="r" t="t"/>
                <a:pathLst>
                  <a:path extrusionOk="0" h="17862" w="12550">
                    <a:moveTo>
                      <a:pt x="3232" y="1"/>
                    </a:moveTo>
                    <a:cubicBezTo>
                      <a:pt x="3106" y="1"/>
                      <a:pt x="2986" y="28"/>
                      <a:pt x="2870" y="85"/>
                    </a:cubicBezTo>
                    <a:cubicBezTo>
                      <a:pt x="2382" y="323"/>
                      <a:pt x="2025" y="764"/>
                      <a:pt x="1727" y="1216"/>
                    </a:cubicBezTo>
                    <a:cubicBezTo>
                      <a:pt x="1275" y="1919"/>
                      <a:pt x="918" y="2681"/>
                      <a:pt x="679" y="3478"/>
                    </a:cubicBezTo>
                    <a:cubicBezTo>
                      <a:pt x="203" y="4990"/>
                      <a:pt x="1" y="5848"/>
                      <a:pt x="358" y="7395"/>
                    </a:cubicBezTo>
                    <a:cubicBezTo>
                      <a:pt x="644" y="8658"/>
                      <a:pt x="1370" y="9705"/>
                      <a:pt x="2192" y="10491"/>
                    </a:cubicBezTo>
                    <a:cubicBezTo>
                      <a:pt x="3084" y="11348"/>
                      <a:pt x="6716" y="16373"/>
                      <a:pt x="7549" y="17861"/>
                    </a:cubicBezTo>
                    <a:cubicBezTo>
                      <a:pt x="7549" y="17861"/>
                      <a:pt x="12550" y="15456"/>
                      <a:pt x="12014" y="14599"/>
                    </a:cubicBezTo>
                    <a:cubicBezTo>
                      <a:pt x="10895" y="12789"/>
                      <a:pt x="10014" y="10991"/>
                      <a:pt x="9073" y="8598"/>
                    </a:cubicBezTo>
                    <a:cubicBezTo>
                      <a:pt x="8513" y="7162"/>
                      <a:pt x="5268" y="1"/>
                      <a:pt x="3232" y="1"/>
                    </a:cubicBezTo>
                    <a:close/>
                  </a:path>
                </a:pathLst>
              </a:custGeom>
              <a:solidFill>
                <a:srgbClr val="FAB1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13"/>
              <p:cNvSpPr/>
              <p:nvPr/>
            </p:nvSpPr>
            <p:spPr>
              <a:xfrm>
                <a:off x="4196950" y="1528000"/>
                <a:ext cx="413450" cy="522700"/>
              </a:xfrm>
              <a:custGeom>
                <a:rect b="b" l="l" r="r" t="t"/>
                <a:pathLst>
                  <a:path extrusionOk="0" h="20908" w="16538">
                    <a:moveTo>
                      <a:pt x="15681" y="12299"/>
                    </a:moveTo>
                    <a:cubicBezTo>
                      <a:pt x="16538" y="8847"/>
                      <a:pt x="15240" y="4941"/>
                      <a:pt x="12466" y="2703"/>
                    </a:cubicBezTo>
                    <a:cubicBezTo>
                      <a:pt x="9692" y="465"/>
                      <a:pt x="5608" y="0"/>
                      <a:pt x="2405" y="1560"/>
                    </a:cubicBezTo>
                    <a:cubicBezTo>
                      <a:pt x="1203" y="2143"/>
                      <a:pt x="0" y="3501"/>
                      <a:pt x="631" y="4679"/>
                    </a:cubicBezTo>
                    <a:cubicBezTo>
                      <a:pt x="1119" y="5584"/>
                      <a:pt x="2346" y="5692"/>
                      <a:pt x="3310" y="6049"/>
                    </a:cubicBezTo>
                    <a:cubicBezTo>
                      <a:pt x="5167" y="6739"/>
                      <a:pt x="6310" y="8573"/>
                      <a:pt x="7322" y="10287"/>
                    </a:cubicBezTo>
                    <a:cubicBezTo>
                      <a:pt x="8049" y="11514"/>
                      <a:pt x="8787" y="12776"/>
                      <a:pt x="8989" y="14193"/>
                    </a:cubicBezTo>
                    <a:cubicBezTo>
                      <a:pt x="9227" y="15895"/>
                      <a:pt x="8596" y="17467"/>
                      <a:pt x="7537" y="18776"/>
                    </a:cubicBezTo>
                    <a:cubicBezTo>
                      <a:pt x="10751" y="20908"/>
                      <a:pt x="15050" y="14859"/>
                      <a:pt x="15681" y="12299"/>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13"/>
              <p:cNvSpPr/>
              <p:nvPr/>
            </p:nvSpPr>
            <p:spPr>
              <a:xfrm>
                <a:off x="4246050" y="1924175"/>
                <a:ext cx="209275" cy="241150"/>
              </a:xfrm>
              <a:custGeom>
                <a:rect b="b" l="l" r="r" t="t"/>
                <a:pathLst>
                  <a:path extrusionOk="0" h="9646" w="8371">
                    <a:moveTo>
                      <a:pt x="5763" y="1"/>
                    </a:moveTo>
                    <a:cubicBezTo>
                      <a:pt x="5763" y="1"/>
                      <a:pt x="1" y="584"/>
                      <a:pt x="1" y="584"/>
                    </a:cubicBezTo>
                    <a:cubicBezTo>
                      <a:pt x="12" y="583"/>
                      <a:pt x="23" y="582"/>
                      <a:pt x="34" y="582"/>
                    </a:cubicBezTo>
                    <a:cubicBezTo>
                      <a:pt x="777" y="582"/>
                      <a:pt x="1647" y="2901"/>
                      <a:pt x="1882" y="3394"/>
                    </a:cubicBezTo>
                    <a:cubicBezTo>
                      <a:pt x="2168" y="3965"/>
                      <a:pt x="2501" y="4549"/>
                      <a:pt x="2715" y="5144"/>
                    </a:cubicBezTo>
                    <a:cubicBezTo>
                      <a:pt x="3049" y="6037"/>
                      <a:pt x="2763" y="6966"/>
                      <a:pt x="2644" y="7918"/>
                    </a:cubicBezTo>
                    <a:cubicBezTo>
                      <a:pt x="2584" y="8430"/>
                      <a:pt x="2537" y="9037"/>
                      <a:pt x="2918" y="9395"/>
                    </a:cubicBezTo>
                    <a:cubicBezTo>
                      <a:pt x="3099" y="9569"/>
                      <a:pt x="3345" y="9645"/>
                      <a:pt x="3597" y="9645"/>
                    </a:cubicBezTo>
                    <a:cubicBezTo>
                      <a:pt x="3776" y="9645"/>
                      <a:pt x="3957" y="9607"/>
                      <a:pt x="4120" y="9537"/>
                    </a:cubicBezTo>
                    <a:cubicBezTo>
                      <a:pt x="4513" y="9371"/>
                      <a:pt x="4823" y="9049"/>
                      <a:pt x="5120" y="8740"/>
                    </a:cubicBezTo>
                    <a:cubicBezTo>
                      <a:pt x="6382" y="7347"/>
                      <a:pt x="7490" y="5799"/>
                      <a:pt x="8371" y="4132"/>
                    </a:cubicBezTo>
                    <a:lnTo>
                      <a:pt x="8371" y="4132"/>
                    </a:lnTo>
                    <a:cubicBezTo>
                      <a:pt x="8355" y="4162"/>
                      <a:pt x="8331" y="4176"/>
                      <a:pt x="8302" y="4176"/>
                    </a:cubicBezTo>
                    <a:cubicBezTo>
                      <a:pt x="7992" y="4176"/>
                      <a:pt x="7022" y="2567"/>
                      <a:pt x="6990" y="2513"/>
                    </a:cubicBezTo>
                    <a:cubicBezTo>
                      <a:pt x="6585" y="1667"/>
                      <a:pt x="6180" y="834"/>
                      <a:pt x="5763" y="1"/>
                    </a:cubicBezTo>
                    <a:close/>
                  </a:path>
                </a:pathLst>
              </a:custGeom>
              <a:solidFill>
                <a:srgbClr val="FAB1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13"/>
              <p:cNvSpPr/>
              <p:nvPr/>
            </p:nvSpPr>
            <p:spPr>
              <a:xfrm>
                <a:off x="4255875" y="1924175"/>
                <a:ext cx="178625" cy="127125"/>
              </a:xfrm>
              <a:custGeom>
                <a:rect b="b" l="l" r="r" t="t"/>
                <a:pathLst>
                  <a:path extrusionOk="0" h="5085" w="7145">
                    <a:moveTo>
                      <a:pt x="5466" y="1"/>
                    </a:moveTo>
                    <a:lnTo>
                      <a:pt x="1" y="560"/>
                    </a:lnTo>
                    <a:lnTo>
                      <a:pt x="2394" y="5084"/>
                    </a:lnTo>
                    <a:cubicBezTo>
                      <a:pt x="4084" y="4954"/>
                      <a:pt x="5704" y="4549"/>
                      <a:pt x="7144" y="3620"/>
                    </a:cubicBezTo>
                    <a:lnTo>
                      <a:pt x="5466" y="1"/>
                    </a:lnTo>
                    <a:close/>
                  </a:path>
                </a:pathLst>
              </a:custGeom>
              <a:solidFill>
                <a:srgbClr val="EA9E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13"/>
              <p:cNvSpPr/>
              <p:nvPr/>
            </p:nvSpPr>
            <p:spPr>
              <a:xfrm>
                <a:off x="4146050" y="1624325"/>
                <a:ext cx="340525" cy="396350"/>
              </a:xfrm>
              <a:custGeom>
                <a:rect b="b" l="l" r="r" t="t"/>
                <a:pathLst>
                  <a:path extrusionOk="0" h="15854" w="13621">
                    <a:moveTo>
                      <a:pt x="4093" y="1"/>
                    </a:moveTo>
                    <a:cubicBezTo>
                      <a:pt x="2924" y="1"/>
                      <a:pt x="1806" y="353"/>
                      <a:pt x="1119" y="1517"/>
                    </a:cubicBezTo>
                    <a:cubicBezTo>
                      <a:pt x="393" y="2743"/>
                      <a:pt x="822" y="5041"/>
                      <a:pt x="607" y="6494"/>
                    </a:cubicBezTo>
                    <a:cubicBezTo>
                      <a:pt x="369" y="8030"/>
                      <a:pt x="0" y="9601"/>
                      <a:pt x="286" y="11197"/>
                    </a:cubicBezTo>
                    <a:cubicBezTo>
                      <a:pt x="476" y="12292"/>
                      <a:pt x="1036" y="13352"/>
                      <a:pt x="1679" y="14185"/>
                    </a:cubicBezTo>
                    <a:cubicBezTo>
                      <a:pt x="2346" y="15043"/>
                      <a:pt x="3108" y="15281"/>
                      <a:pt x="4036" y="15543"/>
                    </a:cubicBezTo>
                    <a:cubicBezTo>
                      <a:pt x="4747" y="15742"/>
                      <a:pt x="5523" y="15853"/>
                      <a:pt x="6306" y="15853"/>
                    </a:cubicBezTo>
                    <a:cubicBezTo>
                      <a:pt x="8791" y="15853"/>
                      <a:pt x="11348" y="14737"/>
                      <a:pt x="12109" y="11804"/>
                    </a:cubicBezTo>
                    <a:cubicBezTo>
                      <a:pt x="12219" y="11868"/>
                      <a:pt x="12334" y="11897"/>
                      <a:pt x="12447" y="11897"/>
                    </a:cubicBezTo>
                    <a:cubicBezTo>
                      <a:pt x="12885" y="11897"/>
                      <a:pt x="13312" y="11467"/>
                      <a:pt x="13454" y="10947"/>
                    </a:cubicBezTo>
                    <a:cubicBezTo>
                      <a:pt x="13621" y="10340"/>
                      <a:pt x="13430" y="9804"/>
                      <a:pt x="13407" y="9197"/>
                    </a:cubicBezTo>
                    <a:cubicBezTo>
                      <a:pt x="13371" y="8697"/>
                      <a:pt x="13407" y="8220"/>
                      <a:pt x="13359" y="7708"/>
                    </a:cubicBezTo>
                    <a:cubicBezTo>
                      <a:pt x="13240" y="6482"/>
                      <a:pt x="13049" y="5220"/>
                      <a:pt x="12490" y="4125"/>
                    </a:cubicBezTo>
                    <a:cubicBezTo>
                      <a:pt x="11918" y="2982"/>
                      <a:pt x="10990" y="2148"/>
                      <a:pt x="9990" y="1588"/>
                    </a:cubicBezTo>
                    <a:cubicBezTo>
                      <a:pt x="8989" y="1041"/>
                      <a:pt x="7930" y="743"/>
                      <a:pt x="6858" y="457"/>
                    </a:cubicBezTo>
                    <a:cubicBezTo>
                      <a:pt x="6043" y="237"/>
                      <a:pt x="5051" y="1"/>
                      <a:pt x="4093" y="1"/>
                    </a:cubicBezTo>
                    <a:close/>
                  </a:path>
                </a:pathLst>
              </a:custGeom>
              <a:solidFill>
                <a:srgbClr val="FAB1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13"/>
              <p:cNvSpPr/>
              <p:nvPr/>
            </p:nvSpPr>
            <p:spPr>
              <a:xfrm>
                <a:off x="4424650" y="1799300"/>
                <a:ext cx="111350" cy="130725"/>
              </a:xfrm>
              <a:custGeom>
                <a:rect b="b" l="l" r="r" t="t"/>
                <a:pathLst>
                  <a:path extrusionOk="0" h="5229" w="4454">
                    <a:moveTo>
                      <a:pt x="3302" y="1"/>
                    </a:moveTo>
                    <a:cubicBezTo>
                      <a:pt x="2068" y="1"/>
                      <a:pt x="746" y="2642"/>
                      <a:pt x="381" y="3436"/>
                    </a:cubicBezTo>
                    <a:cubicBezTo>
                      <a:pt x="167" y="3900"/>
                      <a:pt x="0" y="4472"/>
                      <a:pt x="310" y="4876"/>
                    </a:cubicBezTo>
                    <a:cubicBezTo>
                      <a:pt x="498" y="5135"/>
                      <a:pt x="820" y="5228"/>
                      <a:pt x="1153" y="5228"/>
                    </a:cubicBezTo>
                    <a:cubicBezTo>
                      <a:pt x="1327" y="5228"/>
                      <a:pt x="1504" y="5203"/>
                      <a:pt x="1667" y="5162"/>
                    </a:cubicBezTo>
                    <a:cubicBezTo>
                      <a:pt x="3251" y="4746"/>
                      <a:pt x="4453" y="3162"/>
                      <a:pt x="4406" y="1519"/>
                    </a:cubicBezTo>
                    <a:cubicBezTo>
                      <a:pt x="4394" y="971"/>
                      <a:pt x="4203" y="352"/>
                      <a:pt x="3703" y="102"/>
                    </a:cubicBezTo>
                    <a:cubicBezTo>
                      <a:pt x="3571" y="33"/>
                      <a:pt x="3437" y="1"/>
                      <a:pt x="3302" y="1"/>
                    </a:cubicBezTo>
                    <a:close/>
                  </a:path>
                </a:pathLst>
              </a:custGeom>
              <a:solidFill>
                <a:srgbClr val="FAB1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13"/>
              <p:cNvSpPr/>
              <p:nvPr/>
            </p:nvSpPr>
            <p:spPr>
              <a:xfrm>
                <a:off x="4101700" y="1495250"/>
                <a:ext cx="445900" cy="355425"/>
              </a:xfrm>
              <a:custGeom>
                <a:rect b="b" l="l" r="r" t="t"/>
                <a:pathLst>
                  <a:path extrusionOk="0" h="14217" w="17836">
                    <a:moveTo>
                      <a:pt x="8144" y="9395"/>
                    </a:moveTo>
                    <a:cubicBezTo>
                      <a:pt x="4572" y="10216"/>
                      <a:pt x="0" y="10466"/>
                      <a:pt x="1381" y="6680"/>
                    </a:cubicBezTo>
                    <a:cubicBezTo>
                      <a:pt x="3048" y="2108"/>
                      <a:pt x="8204" y="1"/>
                      <a:pt x="12395" y="2549"/>
                    </a:cubicBezTo>
                    <a:cubicBezTo>
                      <a:pt x="14109" y="3584"/>
                      <a:pt x="15181" y="5025"/>
                      <a:pt x="15990" y="6823"/>
                    </a:cubicBezTo>
                    <a:cubicBezTo>
                      <a:pt x="16609" y="8192"/>
                      <a:pt x="17836" y="9204"/>
                      <a:pt x="17288" y="10716"/>
                    </a:cubicBezTo>
                    <a:cubicBezTo>
                      <a:pt x="17157" y="11085"/>
                      <a:pt x="14621" y="14217"/>
                      <a:pt x="14335" y="13669"/>
                    </a:cubicBezTo>
                    <a:cubicBezTo>
                      <a:pt x="13430" y="11871"/>
                      <a:pt x="12526" y="10085"/>
                      <a:pt x="11621" y="8299"/>
                    </a:cubicBezTo>
                    <a:cubicBezTo>
                      <a:pt x="10990" y="8585"/>
                      <a:pt x="9656" y="9037"/>
                      <a:pt x="8144" y="9395"/>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13"/>
              <p:cNvSpPr/>
              <p:nvPr/>
            </p:nvSpPr>
            <p:spPr>
              <a:xfrm>
                <a:off x="4237125" y="1493775"/>
                <a:ext cx="418825" cy="931075"/>
              </a:xfrm>
              <a:custGeom>
                <a:rect b="b" l="l" r="r" t="t"/>
                <a:pathLst>
                  <a:path extrusionOk="0" h="37243" w="16753">
                    <a:moveTo>
                      <a:pt x="6275" y="8192"/>
                    </a:moveTo>
                    <a:cubicBezTo>
                      <a:pt x="7585" y="10597"/>
                      <a:pt x="7382" y="13502"/>
                      <a:pt x="6549" y="16074"/>
                    </a:cubicBezTo>
                    <a:cubicBezTo>
                      <a:pt x="5704" y="18645"/>
                      <a:pt x="4275" y="21015"/>
                      <a:pt x="3132" y="23479"/>
                    </a:cubicBezTo>
                    <a:cubicBezTo>
                      <a:pt x="1989" y="25956"/>
                      <a:pt x="1120" y="28647"/>
                      <a:pt x="1501" y="31314"/>
                    </a:cubicBezTo>
                    <a:cubicBezTo>
                      <a:pt x="1870" y="33981"/>
                      <a:pt x="3763" y="36612"/>
                      <a:pt x="6549" y="37243"/>
                    </a:cubicBezTo>
                    <a:cubicBezTo>
                      <a:pt x="6406" y="36969"/>
                      <a:pt x="6275" y="36695"/>
                      <a:pt x="6144" y="36409"/>
                    </a:cubicBezTo>
                    <a:cubicBezTo>
                      <a:pt x="6847" y="36564"/>
                      <a:pt x="7561" y="36719"/>
                      <a:pt x="8275" y="36874"/>
                    </a:cubicBezTo>
                    <a:cubicBezTo>
                      <a:pt x="8192" y="33111"/>
                      <a:pt x="9859" y="29516"/>
                      <a:pt x="11609" y="26134"/>
                    </a:cubicBezTo>
                    <a:cubicBezTo>
                      <a:pt x="14502" y="20550"/>
                      <a:pt x="16753" y="15216"/>
                      <a:pt x="15467" y="8882"/>
                    </a:cubicBezTo>
                    <a:cubicBezTo>
                      <a:pt x="14990" y="6560"/>
                      <a:pt x="13919" y="4298"/>
                      <a:pt x="12133" y="2643"/>
                    </a:cubicBezTo>
                    <a:cubicBezTo>
                      <a:pt x="10347" y="988"/>
                      <a:pt x="7787" y="0"/>
                      <a:pt x="5311" y="322"/>
                    </a:cubicBezTo>
                    <a:cubicBezTo>
                      <a:pt x="2822" y="643"/>
                      <a:pt x="536" y="2405"/>
                      <a:pt x="0" y="4715"/>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13"/>
              <p:cNvSpPr/>
              <p:nvPr/>
            </p:nvSpPr>
            <p:spPr>
              <a:xfrm>
                <a:off x="4264500" y="1395550"/>
                <a:ext cx="295600" cy="241125"/>
              </a:xfrm>
              <a:custGeom>
                <a:rect b="b" l="l" r="r" t="t"/>
                <a:pathLst>
                  <a:path extrusionOk="0" h="9645" w="11824">
                    <a:moveTo>
                      <a:pt x="1953" y="5858"/>
                    </a:moveTo>
                    <a:cubicBezTo>
                      <a:pt x="715" y="5703"/>
                      <a:pt x="1" y="4179"/>
                      <a:pt x="358" y="2977"/>
                    </a:cubicBezTo>
                    <a:cubicBezTo>
                      <a:pt x="715" y="1786"/>
                      <a:pt x="1834" y="964"/>
                      <a:pt x="3001" y="512"/>
                    </a:cubicBezTo>
                    <a:cubicBezTo>
                      <a:pt x="3894" y="167"/>
                      <a:pt x="4847" y="0"/>
                      <a:pt x="5811" y="12"/>
                    </a:cubicBezTo>
                    <a:cubicBezTo>
                      <a:pt x="7335" y="48"/>
                      <a:pt x="8871" y="572"/>
                      <a:pt x="10014" y="1596"/>
                    </a:cubicBezTo>
                    <a:cubicBezTo>
                      <a:pt x="11145" y="2619"/>
                      <a:pt x="11824" y="4167"/>
                      <a:pt x="11681" y="5691"/>
                    </a:cubicBezTo>
                    <a:cubicBezTo>
                      <a:pt x="11526" y="7203"/>
                      <a:pt x="10502" y="8644"/>
                      <a:pt x="9050" y="9144"/>
                    </a:cubicBezTo>
                    <a:cubicBezTo>
                      <a:pt x="7609" y="9644"/>
                      <a:pt x="5835" y="9085"/>
                      <a:pt x="5037" y="7775"/>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13"/>
              <p:cNvSpPr/>
              <p:nvPr/>
            </p:nvSpPr>
            <p:spPr>
              <a:xfrm>
                <a:off x="1621925" y="2386825"/>
                <a:ext cx="4776200" cy="1864150"/>
              </a:xfrm>
              <a:custGeom>
                <a:rect b="b" l="l" r="r" t="t"/>
                <a:pathLst>
                  <a:path extrusionOk="0" h="74566" w="191048">
                    <a:moveTo>
                      <a:pt x="8203" y="1"/>
                    </a:moveTo>
                    <a:cubicBezTo>
                      <a:pt x="7156" y="1"/>
                      <a:pt x="6576" y="721"/>
                      <a:pt x="6358" y="3152"/>
                    </a:cubicBezTo>
                    <a:cubicBezTo>
                      <a:pt x="5691" y="10736"/>
                      <a:pt x="3941" y="18011"/>
                      <a:pt x="2703" y="25512"/>
                    </a:cubicBezTo>
                    <a:cubicBezTo>
                      <a:pt x="0" y="41919"/>
                      <a:pt x="1727" y="59087"/>
                      <a:pt x="7644" y="74565"/>
                    </a:cubicBezTo>
                    <a:cubicBezTo>
                      <a:pt x="43875" y="73768"/>
                      <a:pt x="80094" y="72970"/>
                      <a:pt x="116312" y="72184"/>
                    </a:cubicBezTo>
                    <a:cubicBezTo>
                      <a:pt x="131886" y="71839"/>
                      <a:pt x="147459" y="71494"/>
                      <a:pt x="163032" y="71148"/>
                    </a:cubicBezTo>
                    <a:cubicBezTo>
                      <a:pt x="170819" y="70982"/>
                      <a:pt x="178618" y="70863"/>
                      <a:pt x="186393" y="70636"/>
                    </a:cubicBezTo>
                    <a:cubicBezTo>
                      <a:pt x="190500" y="70529"/>
                      <a:pt x="190119" y="69148"/>
                      <a:pt x="188512" y="65826"/>
                    </a:cubicBezTo>
                    <a:cubicBezTo>
                      <a:pt x="186904" y="62516"/>
                      <a:pt x="185357" y="59183"/>
                      <a:pt x="184333" y="55635"/>
                    </a:cubicBezTo>
                    <a:cubicBezTo>
                      <a:pt x="182964" y="50848"/>
                      <a:pt x="182571" y="45657"/>
                      <a:pt x="184107" y="40919"/>
                    </a:cubicBezTo>
                    <a:cubicBezTo>
                      <a:pt x="185273" y="37287"/>
                      <a:pt x="187512" y="34096"/>
                      <a:pt x="188893" y="30560"/>
                    </a:cubicBezTo>
                    <a:cubicBezTo>
                      <a:pt x="190929" y="25381"/>
                      <a:pt x="191048" y="19487"/>
                      <a:pt x="189250" y="14237"/>
                    </a:cubicBezTo>
                    <a:cubicBezTo>
                      <a:pt x="188155" y="11010"/>
                      <a:pt x="186321" y="8034"/>
                      <a:pt x="183976" y="5569"/>
                    </a:cubicBezTo>
                    <a:cubicBezTo>
                      <a:pt x="181113" y="2541"/>
                      <a:pt x="179421" y="1926"/>
                      <a:pt x="175755" y="1926"/>
                    </a:cubicBezTo>
                    <a:cubicBezTo>
                      <a:pt x="175457" y="1926"/>
                      <a:pt x="175146" y="1930"/>
                      <a:pt x="174820" y="1938"/>
                    </a:cubicBezTo>
                    <a:cubicBezTo>
                      <a:pt x="165735" y="2128"/>
                      <a:pt x="156663" y="2319"/>
                      <a:pt x="147578" y="2521"/>
                    </a:cubicBezTo>
                    <a:lnTo>
                      <a:pt x="93107" y="3676"/>
                    </a:lnTo>
                    <a:lnTo>
                      <a:pt x="65330" y="4259"/>
                    </a:lnTo>
                    <a:cubicBezTo>
                      <a:pt x="60128" y="4369"/>
                      <a:pt x="54915" y="4479"/>
                      <a:pt x="49703" y="4479"/>
                    </a:cubicBezTo>
                    <a:cubicBezTo>
                      <a:pt x="40813" y="4479"/>
                      <a:pt x="31925" y="4159"/>
                      <a:pt x="23098" y="2973"/>
                    </a:cubicBezTo>
                    <a:cubicBezTo>
                      <a:pt x="19598" y="2509"/>
                      <a:pt x="16109" y="1902"/>
                      <a:pt x="12657" y="1128"/>
                    </a:cubicBezTo>
                    <a:cubicBezTo>
                      <a:pt x="10670" y="677"/>
                      <a:pt x="9218" y="1"/>
                      <a:pt x="8203"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5400">
                    <a:latin typeface="Amatic SC"/>
                    <a:ea typeface="Amatic SC"/>
                    <a:cs typeface="Amatic SC"/>
                    <a:sym typeface="Amatic SC"/>
                  </a:rPr>
                  <a:t>The Legend</a:t>
                </a:r>
                <a:endParaRPr b="1" sz="5400">
                  <a:latin typeface="Amatic SC"/>
                  <a:ea typeface="Amatic SC"/>
                  <a:cs typeface="Amatic SC"/>
                  <a:sym typeface="Amatic SC"/>
                </a:endParaRPr>
              </a:p>
            </p:txBody>
          </p:sp>
          <p:sp>
            <p:nvSpPr>
              <p:cNvPr id="183" name="Google Shape;183;p13"/>
              <p:cNvSpPr/>
              <p:nvPr/>
            </p:nvSpPr>
            <p:spPr>
              <a:xfrm>
                <a:off x="1690375" y="2659400"/>
                <a:ext cx="243500" cy="127400"/>
              </a:xfrm>
              <a:custGeom>
                <a:rect b="b" l="l" r="r" t="t"/>
                <a:pathLst>
                  <a:path extrusionOk="0" h="5096" w="9740">
                    <a:moveTo>
                      <a:pt x="5583" y="1"/>
                    </a:moveTo>
                    <a:cubicBezTo>
                      <a:pt x="4789" y="1"/>
                      <a:pt x="3992" y="146"/>
                      <a:pt x="3251" y="429"/>
                    </a:cubicBezTo>
                    <a:cubicBezTo>
                      <a:pt x="2632" y="667"/>
                      <a:pt x="1691" y="1274"/>
                      <a:pt x="1048" y="2024"/>
                    </a:cubicBezTo>
                    <a:cubicBezTo>
                      <a:pt x="334" y="2845"/>
                      <a:pt x="1" y="3834"/>
                      <a:pt x="846" y="4679"/>
                    </a:cubicBezTo>
                    <a:cubicBezTo>
                      <a:pt x="1159" y="4988"/>
                      <a:pt x="1619" y="5096"/>
                      <a:pt x="2118" y="5096"/>
                    </a:cubicBezTo>
                    <a:cubicBezTo>
                      <a:pt x="2926" y="5096"/>
                      <a:pt x="3839" y="4813"/>
                      <a:pt x="4406" y="4643"/>
                    </a:cubicBezTo>
                    <a:cubicBezTo>
                      <a:pt x="5608" y="4274"/>
                      <a:pt x="6823" y="3917"/>
                      <a:pt x="8025" y="3560"/>
                    </a:cubicBezTo>
                    <a:cubicBezTo>
                      <a:pt x="8799" y="3322"/>
                      <a:pt x="9740" y="2869"/>
                      <a:pt x="9692" y="2060"/>
                    </a:cubicBezTo>
                    <a:cubicBezTo>
                      <a:pt x="9657" y="1572"/>
                      <a:pt x="9252" y="1191"/>
                      <a:pt x="8835" y="929"/>
                    </a:cubicBezTo>
                    <a:cubicBezTo>
                      <a:pt x="7872" y="303"/>
                      <a:pt x="6730" y="1"/>
                      <a:pt x="5583" y="1"/>
                    </a:cubicBezTo>
                    <a:close/>
                  </a:path>
                </a:pathLst>
              </a:custGeom>
              <a:solidFill>
                <a:srgbClr val="FAB1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13"/>
              <p:cNvSpPr/>
              <p:nvPr/>
            </p:nvSpPr>
            <p:spPr>
              <a:xfrm>
                <a:off x="1063525" y="2054250"/>
                <a:ext cx="672425" cy="742550"/>
              </a:xfrm>
              <a:custGeom>
                <a:rect b="b" l="l" r="r" t="t"/>
                <a:pathLst>
                  <a:path extrusionOk="0" h="29702" w="26897">
                    <a:moveTo>
                      <a:pt x="5120" y="1"/>
                    </a:moveTo>
                    <a:lnTo>
                      <a:pt x="2941" y="1096"/>
                    </a:lnTo>
                    <a:cubicBezTo>
                      <a:pt x="1310" y="2656"/>
                      <a:pt x="0" y="6585"/>
                      <a:pt x="560" y="8775"/>
                    </a:cubicBezTo>
                    <a:cubicBezTo>
                      <a:pt x="2024" y="14550"/>
                      <a:pt x="4822" y="25432"/>
                      <a:pt x="5334" y="26230"/>
                    </a:cubicBezTo>
                    <a:cubicBezTo>
                      <a:pt x="5988" y="27249"/>
                      <a:pt x="22126" y="29702"/>
                      <a:pt x="25229" y="29702"/>
                    </a:cubicBezTo>
                    <a:cubicBezTo>
                      <a:pt x="25460" y="29702"/>
                      <a:pt x="25619" y="29688"/>
                      <a:pt x="25694" y="29659"/>
                    </a:cubicBezTo>
                    <a:cubicBezTo>
                      <a:pt x="26753" y="29254"/>
                      <a:pt x="26896" y="25182"/>
                      <a:pt x="26896" y="25182"/>
                    </a:cubicBezTo>
                    <a:lnTo>
                      <a:pt x="12204" y="21860"/>
                    </a:lnTo>
                    <a:lnTo>
                      <a:pt x="5120" y="1"/>
                    </a:lnTo>
                    <a:close/>
                  </a:path>
                </a:pathLst>
              </a:custGeom>
              <a:solidFill>
                <a:srgbClr val="006D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13"/>
              <p:cNvSpPr/>
              <p:nvPr/>
            </p:nvSpPr>
            <p:spPr>
              <a:xfrm>
                <a:off x="2973875" y="2450675"/>
                <a:ext cx="176525" cy="175425"/>
              </a:xfrm>
              <a:custGeom>
                <a:rect b="b" l="l" r="r" t="t"/>
                <a:pathLst>
                  <a:path extrusionOk="0" h="7017" w="7061">
                    <a:moveTo>
                      <a:pt x="3239" y="0"/>
                    </a:moveTo>
                    <a:cubicBezTo>
                      <a:pt x="3184" y="0"/>
                      <a:pt x="3128" y="1"/>
                      <a:pt x="3072" y="3"/>
                    </a:cubicBezTo>
                    <a:cubicBezTo>
                      <a:pt x="2251" y="38"/>
                      <a:pt x="1465" y="241"/>
                      <a:pt x="917" y="908"/>
                    </a:cubicBezTo>
                    <a:cubicBezTo>
                      <a:pt x="0" y="2015"/>
                      <a:pt x="893" y="3586"/>
                      <a:pt x="1608" y="4348"/>
                    </a:cubicBezTo>
                    <a:cubicBezTo>
                      <a:pt x="2096" y="4860"/>
                      <a:pt x="2691" y="5551"/>
                      <a:pt x="3310" y="5908"/>
                    </a:cubicBezTo>
                    <a:cubicBezTo>
                      <a:pt x="4096" y="6361"/>
                      <a:pt x="5084" y="6634"/>
                      <a:pt x="5918" y="6992"/>
                    </a:cubicBezTo>
                    <a:cubicBezTo>
                      <a:pt x="5960" y="7009"/>
                      <a:pt x="6003" y="7017"/>
                      <a:pt x="6045" y="7017"/>
                    </a:cubicBezTo>
                    <a:cubicBezTo>
                      <a:pt x="6470" y="7017"/>
                      <a:pt x="6839" y="6200"/>
                      <a:pt x="6882" y="5896"/>
                    </a:cubicBezTo>
                    <a:cubicBezTo>
                      <a:pt x="6954" y="5372"/>
                      <a:pt x="6811" y="4789"/>
                      <a:pt x="6644" y="4277"/>
                    </a:cubicBezTo>
                    <a:cubicBezTo>
                      <a:pt x="6358" y="3408"/>
                      <a:pt x="5811" y="2217"/>
                      <a:pt x="4930" y="1789"/>
                    </a:cubicBezTo>
                    <a:cubicBezTo>
                      <a:pt x="5084" y="1741"/>
                      <a:pt x="6930" y="1777"/>
                      <a:pt x="7061" y="1705"/>
                    </a:cubicBezTo>
                    <a:cubicBezTo>
                      <a:pt x="7061" y="1705"/>
                      <a:pt x="5834" y="693"/>
                      <a:pt x="5501" y="538"/>
                    </a:cubicBezTo>
                    <a:cubicBezTo>
                      <a:pt x="4731" y="170"/>
                      <a:pt x="4065" y="0"/>
                      <a:pt x="3239" y="0"/>
                    </a:cubicBezTo>
                    <a:close/>
                  </a:path>
                </a:pathLst>
              </a:custGeom>
              <a:solidFill>
                <a:srgbClr val="BE3C3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13"/>
              <p:cNvSpPr/>
              <p:nvPr/>
            </p:nvSpPr>
            <p:spPr>
              <a:xfrm>
                <a:off x="3775450" y="2433150"/>
                <a:ext cx="176550" cy="178225"/>
              </a:xfrm>
              <a:custGeom>
                <a:rect b="b" l="l" r="r" t="t"/>
                <a:pathLst>
                  <a:path extrusionOk="0" h="7129" w="7062">
                    <a:moveTo>
                      <a:pt x="3981" y="1"/>
                    </a:moveTo>
                    <a:cubicBezTo>
                      <a:pt x="3956" y="1"/>
                      <a:pt x="3931" y="1"/>
                      <a:pt x="3906" y="1"/>
                    </a:cubicBezTo>
                    <a:cubicBezTo>
                      <a:pt x="3001" y="1"/>
                      <a:pt x="2299" y="204"/>
                      <a:pt x="1501" y="632"/>
                    </a:cubicBezTo>
                    <a:cubicBezTo>
                      <a:pt x="1168" y="799"/>
                      <a:pt x="1" y="1859"/>
                      <a:pt x="1" y="1859"/>
                    </a:cubicBezTo>
                    <a:cubicBezTo>
                      <a:pt x="35" y="1877"/>
                      <a:pt x="187" y="1884"/>
                      <a:pt x="395" y="1884"/>
                    </a:cubicBezTo>
                    <a:cubicBezTo>
                      <a:pt x="862" y="1884"/>
                      <a:pt x="1614" y="1851"/>
                      <a:pt x="1959" y="1851"/>
                    </a:cubicBezTo>
                    <a:cubicBezTo>
                      <a:pt x="2047" y="1851"/>
                      <a:pt x="2109" y="1853"/>
                      <a:pt x="2132" y="1859"/>
                    </a:cubicBezTo>
                    <a:cubicBezTo>
                      <a:pt x="1275" y="2323"/>
                      <a:pt x="775" y="3537"/>
                      <a:pt x="525" y="4418"/>
                    </a:cubicBezTo>
                    <a:cubicBezTo>
                      <a:pt x="382" y="4930"/>
                      <a:pt x="263" y="5514"/>
                      <a:pt x="358" y="6050"/>
                    </a:cubicBezTo>
                    <a:cubicBezTo>
                      <a:pt x="412" y="6339"/>
                      <a:pt x="802" y="7129"/>
                      <a:pt x="1227" y="7129"/>
                    </a:cubicBezTo>
                    <a:cubicBezTo>
                      <a:pt x="1274" y="7129"/>
                      <a:pt x="1322" y="7119"/>
                      <a:pt x="1370" y="7097"/>
                    </a:cubicBezTo>
                    <a:cubicBezTo>
                      <a:pt x="2192" y="6704"/>
                      <a:pt x="3168" y="6383"/>
                      <a:pt x="3918" y="5907"/>
                    </a:cubicBezTo>
                    <a:cubicBezTo>
                      <a:pt x="4537" y="5514"/>
                      <a:pt x="5085" y="4799"/>
                      <a:pt x="5561" y="4264"/>
                    </a:cubicBezTo>
                    <a:cubicBezTo>
                      <a:pt x="6240" y="3478"/>
                      <a:pt x="7061" y="1859"/>
                      <a:pt x="6097" y="811"/>
                    </a:cubicBezTo>
                    <a:cubicBezTo>
                      <a:pt x="5543" y="188"/>
                      <a:pt x="4776" y="1"/>
                      <a:pt x="3981" y="1"/>
                    </a:cubicBezTo>
                    <a:close/>
                  </a:path>
                </a:pathLst>
              </a:custGeom>
              <a:solidFill>
                <a:srgbClr val="BE3C3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13"/>
              <p:cNvSpPr/>
              <p:nvPr/>
            </p:nvSpPr>
            <p:spPr>
              <a:xfrm>
                <a:off x="4806850" y="2410500"/>
                <a:ext cx="176525" cy="179450"/>
              </a:xfrm>
              <a:custGeom>
                <a:rect b="b" l="l" r="r" t="t"/>
                <a:pathLst>
                  <a:path extrusionOk="0" h="7178" w="7061">
                    <a:moveTo>
                      <a:pt x="4029" y="0"/>
                    </a:moveTo>
                    <a:cubicBezTo>
                      <a:pt x="3980" y="0"/>
                      <a:pt x="3931" y="1"/>
                      <a:pt x="3881" y="2"/>
                    </a:cubicBezTo>
                    <a:cubicBezTo>
                      <a:pt x="2977" y="14"/>
                      <a:pt x="2274" y="229"/>
                      <a:pt x="1476" y="669"/>
                    </a:cubicBezTo>
                    <a:cubicBezTo>
                      <a:pt x="1155" y="848"/>
                      <a:pt x="0" y="1919"/>
                      <a:pt x="0" y="1919"/>
                    </a:cubicBezTo>
                    <a:cubicBezTo>
                      <a:pt x="27" y="1934"/>
                      <a:pt x="126" y="1940"/>
                      <a:pt x="267" y="1940"/>
                    </a:cubicBezTo>
                    <a:cubicBezTo>
                      <a:pt x="735" y="1940"/>
                      <a:pt x="1671" y="1878"/>
                      <a:pt x="2014" y="1878"/>
                    </a:cubicBezTo>
                    <a:cubicBezTo>
                      <a:pt x="2071" y="1878"/>
                      <a:pt x="2112" y="1879"/>
                      <a:pt x="2131" y="1883"/>
                    </a:cubicBezTo>
                    <a:cubicBezTo>
                      <a:pt x="1274" y="2360"/>
                      <a:pt x="798" y="3586"/>
                      <a:pt x="560" y="4467"/>
                    </a:cubicBezTo>
                    <a:cubicBezTo>
                      <a:pt x="429" y="4979"/>
                      <a:pt x="310" y="5574"/>
                      <a:pt x="417" y="6098"/>
                    </a:cubicBezTo>
                    <a:cubicBezTo>
                      <a:pt x="470" y="6387"/>
                      <a:pt x="880" y="7177"/>
                      <a:pt x="1300" y="7177"/>
                    </a:cubicBezTo>
                    <a:cubicBezTo>
                      <a:pt x="1347" y="7177"/>
                      <a:pt x="1394" y="7168"/>
                      <a:pt x="1441" y="7146"/>
                    </a:cubicBezTo>
                    <a:cubicBezTo>
                      <a:pt x="2250" y="6729"/>
                      <a:pt x="3227" y="6396"/>
                      <a:pt x="3977" y="5908"/>
                    </a:cubicBezTo>
                    <a:cubicBezTo>
                      <a:pt x="4584" y="5515"/>
                      <a:pt x="5132" y="4789"/>
                      <a:pt x="5584" y="4241"/>
                    </a:cubicBezTo>
                    <a:cubicBezTo>
                      <a:pt x="6263" y="3443"/>
                      <a:pt x="7060" y="1824"/>
                      <a:pt x="6084" y="776"/>
                    </a:cubicBezTo>
                    <a:cubicBezTo>
                      <a:pt x="5524" y="183"/>
                      <a:pt x="4796" y="0"/>
                      <a:pt x="4029" y="0"/>
                    </a:cubicBezTo>
                    <a:close/>
                  </a:path>
                </a:pathLst>
              </a:custGeom>
              <a:solidFill>
                <a:srgbClr val="FAB1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13"/>
              <p:cNvSpPr/>
              <p:nvPr/>
            </p:nvSpPr>
            <p:spPr>
              <a:xfrm>
                <a:off x="5761125" y="2374825"/>
                <a:ext cx="245000" cy="248400"/>
              </a:xfrm>
              <a:custGeom>
                <a:rect b="b" l="l" r="r" t="t"/>
                <a:pathLst>
                  <a:path extrusionOk="0" h="9936" w="9800">
                    <a:moveTo>
                      <a:pt x="5486" y="0"/>
                    </a:moveTo>
                    <a:cubicBezTo>
                      <a:pt x="5459" y="0"/>
                      <a:pt x="5433" y="0"/>
                      <a:pt x="5406" y="1"/>
                    </a:cubicBezTo>
                    <a:cubicBezTo>
                      <a:pt x="4156" y="24"/>
                      <a:pt x="3179" y="310"/>
                      <a:pt x="2072" y="905"/>
                    </a:cubicBezTo>
                    <a:cubicBezTo>
                      <a:pt x="1620" y="1144"/>
                      <a:pt x="0" y="2632"/>
                      <a:pt x="0" y="2632"/>
                    </a:cubicBezTo>
                    <a:cubicBezTo>
                      <a:pt x="40" y="2649"/>
                      <a:pt x="179" y="2656"/>
                      <a:pt x="378" y="2656"/>
                    </a:cubicBezTo>
                    <a:cubicBezTo>
                      <a:pt x="1018" y="2656"/>
                      <a:pt x="2272" y="2587"/>
                      <a:pt x="2763" y="2587"/>
                    </a:cubicBezTo>
                    <a:cubicBezTo>
                      <a:pt x="2859" y="2587"/>
                      <a:pt x="2926" y="2590"/>
                      <a:pt x="2953" y="2596"/>
                    </a:cubicBezTo>
                    <a:cubicBezTo>
                      <a:pt x="1775" y="3251"/>
                      <a:pt x="1096" y="4954"/>
                      <a:pt x="751" y="6180"/>
                    </a:cubicBezTo>
                    <a:cubicBezTo>
                      <a:pt x="560" y="6882"/>
                      <a:pt x="393" y="7704"/>
                      <a:pt x="524" y="8442"/>
                    </a:cubicBezTo>
                    <a:cubicBezTo>
                      <a:pt x="600" y="8840"/>
                      <a:pt x="1169" y="9935"/>
                      <a:pt x="1752" y="9935"/>
                    </a:cubicBezTo>
                    <a:cubicBezTo>
                      <a:pt x="1815" y="9935"/>
                      <a:pt x="1878" y="9923"/>
                      <a:pt x="1941" y="9895"/>
                    </a:cubicBezTo>
                    <a:cubicBezTo>
                      <a:pt x="3072" y="9323"/>
                      <a:pt x="4430" y="8883"/>
                      <a:pt x="5477" y="8204"/>
                    </a:cubicBezTo>
                    <a:cubicBezTo>
                      <a:pt x="6323" y="7656"/>
                      <a:pt x="7097" y="6668"/>
                      <a:pt x="7740" y="5918"/>
                    </a:cubicBezTo>
                    <a:cubicBezTo>
                      <a:pt x="8680" y="4811"/>
                      <a:pt x="9799" y="2572"/>
                      <a:pt x="8466" y="1108"/>
                    </a:cubicBezTo>
                    <a:cubicBezTo>
                      <a:pt x="7663" y="247"/>
                      <a:pt x="6600" y="0"/>
                      <a:pt x="5486" y="0"/>
                    </a:cubicBezTo>
                    <a:close/>
                  </a:path>
                </a:pathLst>
              </a:custGeom>
              <a:solidFill>
                <a:srgbClr val="DCB1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13"/>
              <p:cNvSpPr/>
              <p:nvPr/>
            </p:nvSpPr>
            <p:spPr>
              <a:xfrm>
                <a:off x="6099850" y="2922575"/>
                <a:ext cx="235775" cy="206300"/>
              </a:xfrm>
              <a:custGeom>
                <a:rect b="b" l="l" r="r" t="t"/>
                <a:pathLst>
                  <a:path extrusionOk="0" h="8252" w="9431">
                    <a:moveTo>
                      <a:pt x="5158" y="1"/>
                    </a:moveTo>
                    <a:cubicBezTo>
                      <a:pt x="2380" y="1"/>
                      <a:pt x="11" y="3240"/>
                      <a:pt x="1" y="5927"/>
                    </a:cubicBezTo>
                    <a:cubicBezTo>
                      <a:pt x="1" y="5939"/>
                      <a:pt x="1" y="5951"/>
                      <a:pt x="1" y="5963"/>
                    </a:cubicBezTo>
                    <a:cubicBezTo>
                      <a:pt x="16" y="7644"/>
                      <a:pt x="642" y="8251"/>
                      <a:pt x="1546" y="8251"/>
                    </a:cubicBezTo>
                    <a:cubicBezTo>
                      <a:pt x="3508" y="8251"/>
                      <a:pt x="6777" y="5385"/>
                      <a:pt x="7918" y="4439"/>
                    </a:cubicBezTo>
                    <a:cubicBezTo>
                      <a:pt x="8978" y="3558"/>
                      <a:pt x="9431" y="3272"/>
                      <a:pt x="8692" y="2034"/>
                    </a:cubicBezTo>
                    <a:cubicBezTo>
                      <a:pt x="8180" y="1189"/>
                      <a:pt x="7454" y="653"/>
                      <a:pt x="6561" y="284"/>
                    </a:cubicBezTo>
                    <a:cubicBezTo>
                      <a:pt x="6088" y="89"/>
                      <a:pt x="5617" y="1"/>
                      <a:pt x="5158" y="1"/>
                    </a:cubicBezTo>
                    <a:close/>
                  </a:path>
                </a:pathLst>
              </a:custGeom>
              <a:solidFill>
                <a:srgbClr val="FFCCB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13"/>
              <p:cNvSpPr/>
              <p:nvPr/>
            </p:nvSpPr>
            <p:spPr>
              <a:xfrm>
                <a:off x="6238275" y="2051575"/>
                <a:ext cx="670925" cy="958775"/>
              </a:xfrm>
              <a:custGeom>
                <a:rect b="b" l="l" r="r" t="t"/>
                <a:pathLst>
                  <a:path extrusionOk="0" h="38351" w="26837">
                    <a:moveTo>
                      <a:pt x="24027" y="0"/>
                    </a:moveTo>
                    <a:lnTo>
                      <a:pt x="16324" y="6168"/>
                    </a:lnTo>
                    <a:lnTo>
                      <a:pt x="16967" y="24134"/>
                    </a:lnTo>
                    <a:lnTo>
                      <a:pt x="0" y="34695"/>
                    </a:lnTo>
                    <a:cubicBezTo>
                      <a:pt x="0" y="34695"/>
                      <a:pt x="2006" y="38350"/>
                      <a:pt x="3529" y="38350"/>
                    </a:cubicBezTo>
                    <a:cubicBezTo>
                      <a:pt x="3531" y="38350"/>
                      <a:pt x="3534" y="38350"/>
                      <a:pt x="3536" y="38350"/>
                    </a:cubicBezTo>
                    <a:cubicBezTo>
                      <a:pt x="5060" y="38327"/>
                      <a:pt x="26158" y="29349"/>
                      <a:pt x="26504" y="27635"/>
                    </a:cubicBezTo>
                    <a:cubicBezTo>
                      <a:pt x="26837" y="25920"/>
                      <a:pt x="24027" y="0"/>
                      <a:pt x="24027" y="0"/>
                    </a:cubicBezTo>
                    <a:close/>
                  </a:path>
                </a:pathLst>
              </a:custGeom>
              <a:solidFill>
                <a:srgbClr val="252D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22"/>
          <p:cNvSpPr txBox="1"/>
          <p:nvPr>
            <p:ph type="title"/>
          </p:nvPr>
        </p:nvSpPr>
        <p:spPr>
          <a:xfrm>
            <a:off x="162900" y="112875"/>
            <a:ext cx="6603000" cy="470400"/>
          </a:xfrm>
          <a:prstGeom prst="rect">
            <a:avLst/>
          </a:prstGeom>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200">
                <a:latin typeface="Century Gothic"/>
                <a:ea typeface="Century Gothic"/>
                <a:cs typeface="Century Gothic"/>
                <a:sym typeface="Century Gothic"/>
              </a:rPr>
              <a:t>I Unit - 4th Grade									10</a:t>
            </a:r>
            <a:endParaRPr sz="2200">
              <a:latin typeface="Century Gothic"/>
              <a:ea typeface="Century Gothic"/>
              <a:cs typeface="Century Gothic"/>
              <a:sym typeface="Century Gothic"/>
            </a:endParaRPr>
          </a:p>
        </p:txBody>
      </p:sp>
      <p:sp>
        <p:nvSpPr>
          <p:cNvPr id="291" name="Google Shape;291;p22"/>
          <p:cNvSpPr txBox="1"/>
          <p:nvPr/>
        </p:nvSpPr>
        <p:spPr>
          <a:xfrm>
            <a:off x="127500" y="692325"/>
            <a:ext cx="6603000" cy="1917000"/>
          </a:xfrm>
          <a:prstGeom prst="rect">
            <a:avLst/>
          </a:prstGeom>
          <a:solidFill>
            <a:srgbClr val="BED7EF"/>
          </a:solidFill>
          <a:ln cap="flat" cmpd="sng" w="28575">
            <a:solidFill>
              <a:srgbClr val="FFFF00"/>
            </a:solidFill>
            <a:prstDash val="dash"/>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2000">
                <a:solidFill>
                  <a:schemeClr val="dk1"/>
                </a:solidFill>
                <a:latin typeface="Century Gothic"/>
                <a:ea typeface="Century Gothic"/>
                <a:cs typeface="Century Gothic"/>
                <a:sym typeface="Century Gothic"/>
              </a:rPr>
              <a:t>Our 4th graders discovered how inventors develop creative solutions to everyday problems. After learning vocabulary about inventions and practicing ordinal numbers and past tense verbs, students began the inventions project. </a:t>
            </a:r>
            <a:endParaRPr sz="1800">
              <a:solidFill>
                <a:schemeClr val="dk1"/>
              </a:solidFill>
              <a:latin typeface="Calibri"/>
              <a:ea typeface="Calibri"/>
              <a:cs typeface="Calibri"/>
              <a:sym typeface="Calibri"/>
            </a:endParaRPr>
          </a:p>
        </p:txBody>
      </p:sp>
      <p:sp>
        <p:nvSpPr>
          <p:cNvPr id="292" name="Google Shape;292;p22"/>
          <p:cNvSpPr txBox="1"/>
          <p:nvPr/>
        </p:nvSpPr>
        <p:spPr>
          <a:xfrm>
            <a:off x="127500" y="8214525"/>
            <a:ext cx="6603000" cy="853200"/>
          </a:xfrm>
          <a:prstGeom prst="rect">
            <a:avLst/>
          </a:prstGeom>
          <a:solidFill>
            <a:srgbClr val="BED7EF"/>
          </a:solidFill>
          <a:ln cap="flat" cmpd="sng" w="28575">
            <a:solidFill>
              <a:srgbClr val="FFFF00"/>
            </a:solidFill>
            <a:prstDash val="dash"/>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2000">
                <a:solidFill>
                  <a:schemeClr val="dk1"/>
                </a:solidFill>
                <a:latin typeface="Century Gothic"/>
                <a:ea typeface="Century Gothic"/>
                <a:cs typeface="Century Gothic"/>
                <a:sym typeface="Century Gothic"/>
              </a:rPr>
              <a:t>S</a:t>
            </a:r>
            <a:r>
              <a:rPr lang="en" sz="2000">
                <a:solidFill>
                  <a:schemeClr val="dk1"/>
                </a:solidFill>
                <a:latin typeface="Century Gothic"/>
                <a:ea typeface="Century Gothic"/>
                <a:cs typeface="Century Gothic"/>
                <a:sym typeface="Century Gothic"/>
              </a:rPr>
              <a:t>tudents shared their learning with classmates by presenting their written report and drawing.</a:t>
            </a:r>
            <a:endParaRPr sz="2000">
              <a:solidFill>
                <a:schemeClr val="dk1"/>
              </a:solidFill>
              <a:latin typeface="Century Gothic"/>
              <a:ea typeface="Century Gothic"/>
              <a:cs typeface="Century Gothic"/>
              <a:sym typeface="Century Gothic"/>
            </a:endParaRPr>
          </a:p>
          <a:p>
            <a:pPr indent="0" lvl="0" marL="0" rtl="0" algn="just">
              <a:lnSpc>
                <a:spcPct val="115000"/>
              </a:lnSpc>
              <a:spcBef>
                <a:spcPts val="0"/>
              </a:spcBef>
              <a:spcAft>
                <a:spcPts val="0"/>
              </a:spcAft>
              <a:buClr>
                <a:schemeClr val="dk1"/>
              </a:buClr>
              <a:buSzPts val="1100"/>
              <a:buFont typeface="Arial"/>
              <a:buNone/>
            </a:pPr>
            <a:r>
              <a:t/>
            </a:r>
            <a:endParaRPr sz="1800">
              <a:solidFill>
                <a:schemeClr val="dk1"/>
              </a:solidFill>
              <a:latin typeface="Calibri"/>
              <a:ea typeface="Calibri"/>
              <a:cs typeface="Calibri"/>
              <a:sym typeface="Calibri"/>
            </a:endParaRPr>
          </a:p>
          <a:p>
            <a:pPr indent="0" lvl="0" marL="0" rtl="0" algn="just">
              <a:lnSpc>
                <a:spcPct val="115000"/>
              </a:lnSpc>
              <a:spcBef>
                <a:spcPts val="0"/>
              </a:spcBef>
              <a:spcAft>
                <a:spcPts val="0"/>
              </a:spcAft>
              <a:buClr>
                <a:schemeClr val="dk1"/>
              </a:buClr>
              <a:buSzPts val="1100"/>
              <a:buFont typeface="Arial"/>
              <a:buNone/>
            </a:pPr>
            <a:r>
              <a:t/>
            </a:r>
            <a:endParaRPr sz="1800">
              <a:solidFill>
                <a:schemeClr val="dk1"/>
              </a:solidFill>
              <a:latin typeface="Calibri"/>
              <a:ea typeface="Calibri"/>
              <a:cs typeface="Calibri"/>
              <a:sym typeface="Calibri"/>
            </a:endParaRPr>
          </a:p>
          <a:p>
            <a:pPr indent="0" lvl="0" marL="0" rtl="0" algn="just">
              <a:lnSpc>
                <a:spcPct val="115000"/>
              </a:lnSpc>
              <a:spcBef>
                <a:spcPts val="0"/>
              </a:spcBef>
              <a:spcAft>
                <a:spcPts val="0"/>
              </a:spcAft>
              <a:buClr>
                <a:schemeClr val="dk1"/>
              </a:buClr>
              <a:buSzPts val="1100"/>
              <a:buFont typeface="Arial"/>
              <a:buNone/>
            </a:pPr>
            <a:r>
              <a:t/>
            </a:r>
            <a:endParaRPr sz="1800">
              <a:solidFill>
                <a:schemeClr val="dk1"/>
              </a:solidFill>
              <a:latin typeface="Calibri"/>
              <a:ea typeface="Calibri"/>
              <a:cs typeface="Calibri"/>
              <a:sym typeface="Calibri"/>
            </a:endParaRPr>
          </a:p>
        </p:txBody>
      </p:sp>
      <p:pic>
        <p:nvPicPr>
          <p:cNvPr id="293" name="Google Shape;293;p22"/>
          <p:cNvPicPr preferRelativeResize="0"/>
          <p:nvPr/>
        </p:nvPicPr>
        <p:blipFill>
          <a:blip r:embed="rId3">
            <a:alphaModFix/>
          </a:blip>
          <a:stretch>
            <a:fillRect/>
          </a:stretch>
        </p:blipFill>
        <p:spPr>
          <a:xfrm>
            <a:off x="0" y="2718376"/>
            <a:ext cx="4699075" cy="2753376"/>
          </a:xfrm>
          <a:prstGeom prst="rect">
            <a:avLst/>
          </a:prstGeom>
          <a:noFill/>
          <a:ln cap="flat" cmpd="sng" w="9525">
            <a:solidFill>
              <a:schemeClr val="dk1"/>
            </a:solidFill>
            <a:prstDash val="solid"/>
            <a:round/>
            <a:headEnd len="sm" w="sm" type="none"/>
            <a:tailEnd len="sm" w="sm" type="none"/>
          </a:ln>
        </p:spPr>
      </p:pic>
      <p:sp>
        <p:nvSpPr>
          <p:cNvPr id="294" name="Google Shape;294;p22"/>
          <p:cNvSpPr txBox="1"/>
          <p:nvPr/>
        </p:nvSpPr>
        <p:spPr>
          <a:xfrm>
            <a:off x="4840325" y="3092400"/>
            <a:ext cx="1925700" cy="1723800"/>
          </a:xfrm>
          <a:prstGeom prst="rect">
            <a:avLst/>
          </a:prstGeom>
          <a:solidFill>
            <a:srgbClr val="CFE2F3"/>
          </a:solidFill>
          <a:ln cap="flat" cmpd="sng" w="28575">
            <a:solidFill>
              <a:srgbClr val="9900FF"/>
            </a:solidFill>
            <a:prstDash val="dashDot"/>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latin typeface="Century Gothic"/>
                <a:ea typeface="Century Gothic"/>
                <a:cs typeface="Century Gothic"/>
                <a:sym typeface="Century Gothic"/>
              </a:rPr>
              <a:t>José (4D, Group 1) presents the invention of the iPad</a:t>
            </a:r>
            <a:endParaRPr sz="2000">
              <a:latin typeface="Century Gothic"/>
              <a:ea typeface="Century Gothic"/>
              <a:cs typeface="Century Gothic"/>
              <a:sym typeface="Century Gothic"/>
            </a:endParaRPr>
          </a:p>
        </p:txBody>
      </p:sp>
      <p:pic>
        <p:nvPicPr>
          <p:cNvPr id="295" name="Google Shape;295;p22"/>
          <p:cNvPicPr preferRelativeResize="0"/>
          <p:nvPr/>
        </p:nvPicPr>
        <p:blipFill>
          <a:blip r:embed="rId4">
            <a:alphaModFix/>
          </a:blip>
          <a:stretch>
            <a:fillRect/>
          </a:stretch>
        </p:blipFill>
        <p:spPr>
          <a:xfrm>
            <a:off x="2043332" y="5648750"/>
            <a:ext cx="4722570" cy="2448550"/>
          </a:xfrm>
          <a:prstGeom prst="rect">
            <a:avLst/>
          </a:prstGeom>
          <a:noFill/>
          <a:ln cap="flat" cmpd="sng" w="9525">
            <a:solidFill>
              <a:schemeClr val="dk1"/>
            </a:solidFill>
            <a:prstDash val="solid"/>
            <a:round/>
            <a:headEnd len="sm" w="sm" type="none"/>
            <a:tailEnd len="sm" w="sm" type="none"/>
          </a:ln>
        </p:spPr>
      </p:pic>
      <p:sp>
        <p:nvSpPr>
          <p:cNvPr id="296" name="Google Shape;296;p22"/>
          <p:cNvSpPr txBox="1"/>
          <p:nvPr/>
        </p:nvSpPr>
        <p:spPr>
          <a:xfrm>
            <a:off x="127500" y="5827200"/>
            <a:ext cx="1791000" cy="1939500"/>
          </a:xfrm>
          <a:prstGeom prst="rect">
            <a:avLst/>
          </a:prstGeom>
          <a:solidFill>
            <a:srgbClr val="CFE2F3"/>
          </a:solidFill>
          <a:ln cap="flat" cmpd="sng" w="38100">
            <a:solidFill>
              <a:schemeClr val="accent4"/>
            </a:solidFill>
            <a:prstDash val="dashDot"/>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900">
                <a:solidFill>
                  <a:schemeClr val="dk1"/>
                </a:solidFill>
                <a:latin typeface="Century Gothic"/>
                <a:ea typeface="Century Gothic"/>
                <a:cs typeface="Century Gothic"/>
                <a:sym typeface="Century Gothic"/>
              </a:rPr>
              <a:t>María Ignacia (4A Group 1) presents the invention of the watch</a:t>
            </a:r>
            <a:endParaRPr sz="13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23"/>
          <p:cNvSpPr txBox="1"/>
          <p:nvPr>
            <p:ph type="title"/>
          </p:nvPr>
        </p:nvSpPr>
        <p:spPr>
          <a:xfrm>
            <a:off x="162900" y="112875"/>
            <a:ext cx="6603000" cy="470400"/>
          </a:xfrm>
          <a:prstGeom prst="rect">
            <a:avLst/>
          </a:prstGeom>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200">
                <a:latin typeface="Century Gothic"/>
                <a:ea typeface="Century Gothic"/>
                <a:cs typeface="Century Gothic"/>
                <a:sym typeface="Century Gothic"/>
              </a:rPr>
              <a:t>I Unit - 4th Grade	 (continued)					11</a:t>
            </a:r>
            <a:endParaRPr sz="2200">
              <a:latin typeface="Century Gothic"/>
              <a:ea typeface="Century Gothic"/>
              <a:cs typeface="Century Gothic"/>
              <a:sym typeface="Century Gothic"/>
            </a:endParaRPr>
          </a:p>
        </p:txBody>
      </p:sp>
      <p:sp>
        <p:nvSpPr>
          <p:cNvPr id="302" name="Google Shape;302;p23"/>
          <p:cNvSpPr txBox="1"/>
          <p:nvPr/>
        </p:nvSpPr>
        <p:spPr>
          <a:xfrm>
            <a:off x="0" y="4260425"/>
            <a:ext cx="2288400" cy="1706700"/>
          </a:xfrm>
          <a:prstGeom prst="rect">
            <a:avLst/>
          </a:prstGeom>
          <a:solidFill>
            <a:srgbClr val="BED7EF"/>
          </a:solidFill>
          <a:ln cap="flat" cmpd="sng" w="38100">
            <a:solidFill>
              <a:srgbClr val="FF00FF"/>
            </a:solidFill>
            <a:prstDash val="dash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000">
                <a:solidFill>
                  <a:schemeClr val="dk1"/>
                </a:solidFill>
                <a:latin typeface="Century Gothic"/>
                <a:ea typeface="Century Gothic"/>
                <a:cs typeface="Century Gothic"/>
                <a:sym typeface="Century Gothic"/>
              </a:rPr>
              <a:t>Augusto (4C, Group 1)</a:t>
            </a:r>
            <a:endParaRPr sz="2000">
              <a:solidFill>
                <a:schemeClr val="dk1"/>
              </a:solidFill>
              <a:latin typeface="Century Gothic"/>
              <a:ea typeface="Century Gothic"/>
              <a:cs typeface="Century Gothic"/>
              <a:sym typeface="Century Gothic"/>
            </a:endParaRPr>
          </a:p>
          <a:p>
            <a:pPr indent="0" lvl="0" marL="0" rtl="0" algn="l">
              <a:spcBef>
                <a:spcPts val="0"/>
              </a:spcBef>
              <a:spcAft>
                <a:spcPts val="0"/>
              </a:spcAft>
              <a:buClr>
                <a:schemeClr val="dk1"/>
              </a:buClr>
              <a:buSzPts val="1100"/>
              <a:buFont typeface="Arial"/>
              <a:buNone/>
            </a:pPr>
            <a:r>
              <a:rPr lang="en" sz="2000">
                <a:solidFill>
                  <a:schemeClr val="dk1"/>
                </a:solidFill>
                <a:latin typeface="Century Gothic"/>
                <a:ea typeface="Century Gothic"/>
                <a:cs typeface="Century Gothic"/>
                <a:sym typeface="Century Gothic"/>
              </a:rPr>
              <a:t>presents the invention of the microscope</a:t>
            </a:r>
            <a:endParaRPr sz="2000">
              <a:solidFill>
                <a:schemeClr val="dk1"/>
              </a:solidFill>
              <a:latin typeface="Century Gothic"/>
              <a:ea typeface="Century Gothic"/>
              <a:cs typeface="Century Gothic"/>
              <a:sym typeface="Century Gothic"/>
            </a:endParaRPr>
          </a:p>
          <a:p>
            <a:pPr indent="0" lvl="0" marL="0" rtl="0" algn="ctr">
              <a:lnSpc>
                <a:spcPct val="115000"/>
              </a:lnSpc>
              <a:spcBef>
                <a:spcPts val="0"/>
              </a:spcBef>
              <a:spcAft>
                <a:spcPts val="0"/>
              </a:spcAft>
              <a:buClr>
                <a:schemeClr val="dk1"/>
              </a:buClr>
              <a:buSzPts val="1100"/>
              <a:buFont typeface="Arial"/>
              <a:buNone/>
            </a:pPr>
            <a:r>
              <a:t/>
            </a:r>
            <a:endParaRPr sz="2000">
              <a:solidFill>
                <a:schemeClr val="dk1"/>
              </a:solidFill>
              <a:latin typeface="Century Gothic"/>
              <a:ea typeface="Century Gothic"/>
              <a:cs typeface="Century Gothic"/>
              <a:sym typeface="Century Gothic"/>
            </a:endParaRPr>
          </a:p>
          <a:p>
            <a:pPr indent="0" lvl="0" marL="0" rtl="0" algn="just">
              <a:lnSpc>
                <a:spcPct val="115000"/>
              </a:lnSpc>
              <a:spcBef>
                <a:spcPts val="0"/>
              </a:spcBef>
              <a:spcAft>
                <a:spcPts val="0"/>
              </a:spcAft>
              <a:buClr>
                <a:schemeClr val="dk1"/>
              </a:buClr>
              <a:buSzPts val="1100"/>
              <a:buFont typeface="Arial"/>
              <a:buNone/>
            </a:pPr>
            <a:r>
              <a:t/>
            </a:r>
            <a:endParaRPr sz="2000">
              <a:solidFill>
                <a:schemeClr val="dk1"/>
              </a:solidFill>
              <a:latin typeface="Century Gothic"/>
              <a:ea typeface="Century Gothic"/>
              <a:cs typeface="Century Gothic"/>
              <a:sym typeface="Century Gothic"/>
            </a:endParaRPr>
          </a:p>
          <a:p>
            <a:pPr indent="0" lvl="0" marL="0" rtl="0" algn="just">
              <a:lnSpc>
                <a:spcPct val="115000"/>
              </a:lnSpc>
              <a:spcBef>
                <a:spcPts val="0"/>
              </a:spcBef>
              <a:spcAft>
                <a:spcPts val="0"/>
              </a:spcAft>
              <a:buClr>
                <a:schemeClr val="dk1"/>
              </a:buClr>
              <a:buSzPts val="1100"/>
              <a:buFont typeface="Arial"/>
              <a:buNone/>
            </a:pPr>
            <a:r>
              <a:t/>
            </a:r>
            <a:endParaRPr sz="1300">
              <a:solidFill>
                <a:schemeClr val="dk1"/>
              </a:solidFill>
              <a:latin typeface="Calibri"/>
              <a:ea typeface="Calibri"/>
              <a:cs typeface="Calibri"/>
              <a:sym typeface="Calibri"/>
            </a:endParaRPr>
          </a:p>
        </p:txBody>
      </p:sp>
      <p:sp>
        <p:nvSpPr>
          <p:cNvPr id="303" name="Google Shape;303;p23"/>
          <p:cNvSpPr txBox="1"/>
          <p:nvPr/>
        </p:nvSpPr>
        <p:spPr>
          <a:xfrm>
            <a:off x="5163900" y="1012125"/>
            <a:ext cx="1694100" cy="1706700"/>
          </a:xfrm>
          <a:prstGeom prst="rect">
            <a:avLst/>
          </a:prstGeom>
          <a:solidFill>
            <a:srgbClr val="BED7EF"/>
          </a:solidFill>
          <a:ln cap="flat" cmpd="sng" w="28575">
            <a:solidFill>
              <a:srgbClr val="F37876"/>
            </a:solidFill>
            <a:prstDash val="dash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000">
                <a:solidFill>
                  <a:schemeClr val="dk1"/>
                </a:solidFill>
                <a:latin typeface="Century Gothic"/>
                <a:ea typeface="Century Gothic"/>
                <a:cs typeface="Century Gothic"/>
                <a:sym typeface="Century Gothic"/>
              </a:rPr>
              <a:t>Diego H (4D Group 1) presents the invention of legos</a:t>
            </a:r>
            <a:endParaRPr sz="2000">
              <a:solidFill>
                <a:schemeClr val="dk1"/>
              </a:solidFill>
              <a:latin typeface="Century Gothic"/>
              <a:ea typeface="Century Gothic"/>
              <a:cs typeface="Century Gothic"/>
              <a:sym typeface="Century Gothic"/>
            </a:endParaRPr>
          </a:p>
          <a:p>
            <a:pPr indent="0" lvl="0" marL="0" rtl="0" algn="just">
              <a:lnSpc>
                <a:spcPct val="115000"/>
              </a:lnSpc>
              <a:spcBef>
                <a:spcPts val="0"/>
              </a:spcBef>
              <a:spcAft>
                <a:spcPts val="0"/>
              </a:spcAft>
              <a:buClr>
                <a:schemeClr val="dk1"/>
              </a:buClr>
              <a:buSzPts val="1100"/>
              <a:buFont typeface="Arial"/>
              <a:buNone/>
            </a:pPr>
            <a:r>
              <a:t/>
            </a:r>
            <a:endParaRPr sz="1300">
              <a:solidFill>
                <a:schemeClr val="dk1"/>
              </a:solidFill>
              <a:latin typeface="Calibri"/>
              <a:ea typeface="Calibri"/>
              <a:cs typeface="Calibri"/>
              <a:sym typeface="Calibri"/>
            </a:endParaRPr>
          </a:p>
        </p:txBody>
      </p:sp>
      <p:pic>
        <p:nvPicPr>
          <p:cNvPr id="304" name="Google Shape;304;p23"/>
          <p:cNvPicPr preferRelativeResize="0"/>
          <p:nvPr/>
        </p:nvPicPr>
        <p:blipFill>
          <a:blip r:embed="rId3">
            <a:alphaModFix/>
          </a:blip>
          <a:stretch>
            <a:fillRect/>
          </a:stretch>
        </p:blipFill>
        <p:spPr>
          <a:xfrm>
            <a:off x="0" y="729050"/>
            <a:ext cx="5003899" cy="2895275"/>
          </a:xfrm>
          <a:prstGeom prst="rect">
            <a:avLst/>
          </a:prstGeom>
          <a:noFill/>
          <a:ln cap="flat" cmpd="sng" w="9525">
            <a:solidFill>
              <a:schemeClr val="dk1"/>
            </a:solidFill>
            <a:prstDash val="solid"/>
            <a:round/>
            <a:headEnd len="sm" w="sm" type="none"/>
            <a:tailEnd len="sm" w="sm" type="none"/>
          </a:ln>
        </p:spPr>
      </p:pic>
      <p:pic>
        <p:nvPicPr>
          <p:cNvPr id="305" name="Google Shape;305;p23"/>
          <p:cNvPicPr preferRelativeResize="0"/>
          <p:nvPr/>
        </p:nvPicPr>
        <p:blipFill>
          <a:blip r:embed="rId4">
            <a:alphaModFix/>
          </a:blip>
          <a:stretch>
            <a:fillRect/>
          </a:stretch>
        </p:blipFill>
        <p:spPr>
          <a:xfrm>
            <a:off x="2017404" y="3770100"/>
            <a:ext cx="4840602" cy="2687376"/>
          </a:xfrm>
          <a:prstGeom prst="rect">
            <a:avLst/>
          </a:prstGeom>
          <a:noFill/>
          <a:ln cap="flat" cmpd="sng" w="9525">
            <a:solidFill>
              <a:schemeClr val="dk1"/>
            </a:solidFill>
            <a:prstDash val="solid"/>
            <a:round/>
            <a:headEnd len="sm" w="sm" type="none"/>
            <a:tailEnd len="sm" w="sm" type="none"/>
          </a:ln>
        </p:spPr>
      </p:pic>
      <p:pic>
        <p:nvPicPr>
          <p:cNvPr id="306" name="Google Shape;306;p23"/>
          <p:cNvPicPr preferRelativeResize="0"/>
          <p:nvPr/>
        </p:nvPicPr>
        <p:blipFill>
          <a:blip r:embed="rId5">
            <a:alphaModFix/>
          </a:blip>
          <a:stretch>
            <a:fillRect/>
          </a:stretch>
        </p:blipFill>
        <p:spPr>
          <a:xfrm>
            <a:off x="0" y="6603250"/>
            <a:ext cx="4676726" cy="2492099"/>
          </a:xfrm>
          <a:prstGeom prst="rect">
            <a:avLst/>
          </a:prstGeom>
          <a:noFill/>
          <a:ln cap="flat" cmpd="sng" w="9525">
            <a:solidFill>
              <a:schemeClr val="dk1"/>
            </a:solidFill>
            <a:prstDash val="solid"/>
            <a:round/>
            <a:headEnd len="sm" w="sm" type="none"/>
            <a:tailEnd len="sm" w="sm" type="none"/>
          </a:ln>
        </p:spPr>
      </p:pic>
      <p:sp>
        <p:nvSpPr>
          <p:cNvPr id="307" name="Google Shape;307;p23"/>
          <p:cNvSpPr txBox="1"/>
          <p:nvPr/>
        </p:nvSpPr>
        <p:spPr>
          <a:xfrm>
            <a:off x="4807500" y="7214188"/>
            <a:ext cx="2050500" cy="1416000"/>
          </a:xfrm>
          <a:prstGeom prst="rect">
            <a:avLst/>
          </a:prstGeom>
          <a:solidFill>
            <a:srgbClr val="CFE2F3"/>
          </a:solidFill>
          <a:ln cap="flat" cmpd="sng" w="28575">
            <a:solidFill>
              <a:srgbClr val="0000FF"/>
            </a:solidFill>
            <a:prstDash val="dashDot"/>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2000">
                <a:solidFill>
                  <a:schemeClr val="dk1"/>
                </a:solidFill>
                <a:latin typeface="Century Gothic"/>
                <a:ea typeface="Century Gothic"/>
                <a:cs typeface="Century Gothic"/>
                <a:sym typeface="Century Gothic"/>
              </a:rPr>
              <a:t>“The Computer” </a:t>
            </a:r>
            <a:endParaRPr sz="20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rPr lang="en" sz="2000">
                <a:solidFill>
                  <a:schemeClr val="dk1"/>
                </a:solidFill>
                <a:latin typeface="Century Gothic"/>
                <a:ea typeface="Century Gothic"/>
                <a:cs typeface="Century Gothic"/>
                <a:sym typeface="Century Gothic"/>
              </a:rPr>
              <a:t>Victoria </a:t>
            </a:r>
            <a:endParaRPr sz="20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rPr lang="en" sz="2000">
                <a:solidFill>
                  <a:schemeClr val="dk1"/>
                </a:solidFill>
                <a:latin typeface="Century Gothic"/>
                <a:ea typeface="Century Gothic"/>
                <a:cs typeface="Century Gothic"/>
                <a:sym typeface="Century Gothic"/>
              </a:rPr>
              <a:t>(4B, Group 2)</a:t>
            </a:r>
            <a:endParaRPr sz="2000">
              <a:latin typeface="Century Gothic"/>
              <a:ea typeface="Century Gothic"/>
              <a:cs typeface="Century Gothic"/>
              <a:sym typeface="Century Gothic"/>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24"/>
          <p:cNvSpPr txBox="1"/>
          <p:nvPr>
            <p:ph type="title"/>
          </p:nvPr>
        </p:nvSpPr>
        <p:spPr>
          <a:xfrm>
            <a:off x="162900" y="112875"/>
            <a:ext cx="6603000" cy="470400"/>
          </a:xfrm>
          <a:prstGeom prst="rect">
            <a:avLst/>
          </a:prstGeom>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200">
                <a:latin typeface="Century Gothic"/>
                <a:ea typeface="Century Gothic"/>
                <a:cs typeface="Century Gothic"/>
                <a:sym typeface="Century Gothic"/>
              </a:rPr>
              <a:t>I Unit - 4th Grade	 (continued)					12</a:t>
            </a:r>
            <a:endParaRPr sz="2200">
              <a:latin typeface="Century Gothic"/>
              <a:ea typeface="Century Gothic"/>
              <a:cs typeface="Century Gothic"/>
              <a:sym typeface="Century Gothic"/>
            </a:endParaRPr>
          </a:p>
        </p:txBody>
      </p:sp>
      <p:sp>
        <p:nvSpPr>
          <p:cNvPr id="313" name="Google Shape;313;p24"/>
          <p:cNvSpPr txBox="1"/>
          <p:nvPr/>
        </p:nvSpPr>
        <p:spPr>
          <a:xfrm>
            <a:off x="81775" y="3791925"/>
            <a:ext cx="1896000" cy="1090200"/>
          </a:xfrm>
          <a:prstGeom prst="rect">
            <a:avLst/>
          </a:prstGeom>
          <a:solidFill>
            <a:srgbClr val="BED7EF"/>
          </a:solidFill>
          <a:ln cap="flat" cmpd="sng" w="38100">
            <a:solidFill>
              <a:srgbClr val="FF00FF"/>
            </a:solidFill>
            <a:prstDash val="dash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000">
                <a:solidFill>
                  <a:schemeClr val="dk1"/>
                </a:solidFill>
                <a:latin typeface="Century Gothic"/>
                <a:ea typeface="Century Gothic"/>
                <a:cs typeface="Century Gothic"/>
                <a:sym typeface="Century Gothic"/>
              </a:rPr>
              <a:t>“The Car”, Joaquín </a:t>
            </a:r>
            <a:endParaRPr sz="2000">
              <a:solidFill>
                <a:schemeClr val="dk1"/>
              </a:solidFill>
              <a:latin typeface="Century Gothic"/>
              <a:ea typeface="Century Gothic"/>
              <a:cs typeface="Century Gothic"/>
              <a:sym typeface="Century Gothic"/>
            </a:endParaRPr>
          </a:p>
          <a:p>
            <a:pPr indent="0" lvl="0" marL="0" rtl="0" algn="l">
              <a:spcBef>
                <a:spcPts val="0"/>
              </a:spcBef>
              <a:spcAft>
                <a:spcPts val="0"/>
              </a:spcAft>
              <a:buClr>
                <a:schemeClr val="dk1"/>
              </a:buClr>
              <a:buSzPts val="1100"/>
              <a:buFont typeface="Arial"/>
              <a:buNone/>
            </a:pPr>
            <a:r>
              <a:rPr lang="en" sz="2000">
                <a:solidFill>
                  <a:schemeClr val="dk1"/>
                </a:solidFill>
                <a:latin typeface="Century Gothic"/>
                <a:ea typeface="Century Gothic"/>
                <a:cs typeface="Century Gothic"/>
                <a:sym typeface="Century Gothic"/>
              </a:rPr>
              <a:t>(4C, Group 2)</a:t>
            </a:r>
            <a:endParaRPr sz="2000">
              <a:solidFill>
                <a:schemeClr val="dk1"/>
              </a:solidFill>
              <a:latin typeface="Century Gothic"/>
              <a:ea typeface="Century Gothic"/>
              <a:cs typeface="Century Gothic"/>
              <a:sym typeface="Century Gothic"/>
            </a:endParaRPr>
          </a:p>
          <a:p>
            <a:pPr indent="0" lvl="0" marL="0" rtl="0" algn="just">
              <a:lnSpc>
                <a:spcPct val="115000"/>
              </a:lnSpc>
              <a:spcBef>
                <a:spcPts val="0"/>
              </a:spcBef>
              <a:spcAft>
                <a:spcPts val="0"/>
              </a:spcAft>
              <a:buClr>
                <a:schemeClr val="dk1"/>
              </a:buClr>
              <a:buSzPts val="1100"/>
              <a:buFont typeface="Arial"/>
              <a:buNone/>
            </a:pPr>
            <a:r>
              <a:t/>
            </a:r>
            <a:endParaRPr sz="2000">
              <a:solidFill>
                <a:schemeClr val="dk1"/>
              </a:solidFill>
              <a:latin typeface="Century Gothic"/>
              <a:ea typeface="Century Gothic"/>
              <a:cs typeface="Century Gothic"/>
              <a:sym typeface="Century Gothic"/>
            </a:endParaRPr>
          </a:p>
          <a:p>
            <a:pPr indent="0" lvl="0" marL="0" rtl="0" algn="just">
              <a:lnSpc>
                <a:spcPct val="115000"/>
              </a:lnSpc>
              <a:spcBef>
                <a:spcPts val="0"/>
              </a:spcBef>
              <a:spcAft>
                <a:spcPts val="0"/>
              </a:spcAft>
              <a:buClr>
                <a:schemeClr val="dk1"/>
              </a:buClr>
              <a:buSzPts val="1100"/>
              <a:buFont typeface="Arial"/>
              <a:buNone/>
            </a:pPr>
            <a:r>
              <a:t/>
            </a:r>
            <a:endParaRPr sz="1300">
              <a:solidFill>
                <a:schemeClr val="dk1"/>
              </a:solidFill>
              <a:latin typeface="Calibri"/>
              <a:ea typeface="Calibri"/>
              <a:cs typeface="Calibri"/>
              <a:sym typeface="Calibri"/>
            </a:endParaRPr>
          </a:p>
        </p:txBody>
      </p:sp>
      <p:sp>
        <p:nvSpPr>
          <p:cNvPr id="314" name="Google Shape;314;p24"/>
          <p:cNvSpPr txBox="1"/>
          <p:nvPr/>
        </p:nvSpPr>
        <p:spPr>
          <a:xfrm>
            <a:off x="4807500" y="1371975"/>
            <a:ext cx="1958400" cy="1090200"/>
          </a:xfrm>
          <a:prstGeom prst="rect">
            <a:avLst/>
          </a:prstGeom>
          <a:solidFill>
            <a:srgbClr val="BED7EF"/>
          </a:solidFill>
          <a:ln cap="flat" cmpd="sng" w="28575">
            <a:solidFill>
              <a:srgbClr val="FF9900"/>
            </a:solidFill>
            <a:prstDash val="dash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000">
                <a:solidFill>
                  <a:schemeClr val="dk1"/>
                </a:solidFill>
                <a:latin typeface="Century Gothic"/>
                <a:ea typeface="Century Gothic"/>
                <a:cs typeface="Century Gothic"/>
                <a:sym typeface="Century Gothic"/>
              </a:rPr>
              <a:t>“The Bicycle” by Emilia </a:t>
            </a:r>
            <a:endParaRPr sz="2000">
              <a:solidFill>
                <a:schemeClr val="dk1"/>
              </a:solidFill>
              <a:latin typeface="Century Gothic"/>
              <a:ea typeface="Century Gothic"/>
              <a:cs typeface="Century Gothic"/>
              <a:sym typeface="Century Gothic"/>
            </a:endParaRPr>
          </a:p>
          <a:p>
            <a:pPr indent="0" lvl="0" marL="0" rtl="0" algn="l">
              <a:spcBef>
                <a:spcPts val="0"/>
              </a:spcBef>
              <a:spcAft>
                <a:spcPts val="0"/>
              </a:spcAft>
              <a:buClr>
                <a:schemeClr val="dk1"/>
              </a:buClr>
              <a:buSzPts val="1100"/>
              <a:buFont typeface="Arial"/>
              <a:buNone/>
            </a:pPr>
            <a:r>
              <a:rPr lang="en" sz="2000">
                <a:solidFill>
                  <a:schemeClr val="dk1"/>
                </a:solidFill>
                <a:latin typeface="Century Gothic"/>
                <a:ea typeface="Century Gothic"/>
                <a:cs typeface="Century Gothic"/>
                <a:sym typeface="Century Gothic"/>
              </a:rPr>
              <a:t>(4D, Group 2)</a:t>
            </a:r>
            <a:endParaRPr sz="2000">
              <a:solidFill>
                <a:schemeClr val="dk1"/>
              </a:solidFill>
              <a:latin typeface="Century Gothic"/>
              <a:ea typeface="Century Gothic"/>
              <a:cs typeface="Century Gothic"/>
              <a:sym typeface="Century Gothic"/>
            </a:endParaRPr>
          </a:p>
          <a:p>
            <a:pPr indent="0" lvl="0" marL="0" rtl="0" algn="l">
              <a:spcBef>
                <a:spcPts val="0"/>
              </a:spcBef>
              <a:spcAft>
                <a:spcPts val="0"/>
              </a:spcAft>
              <a:buClr>
                <a:schemeClr val="dk1"/>
              </a:buClr>
              <a:buSzPts val="1100"/>
              <a:buFont typeface="Arial"/>
              <a:buNone/>
            </a:pPr>
            <a:r>
              <a:t/>
            </a:r>
            <a:endParaRPr sz="2000">
              <a:solidFill>
                <a:schemeClr val="dk1"/>
              </a:solidFill>
              <a:latin typeface="Century Gothic"/>
              <a:ea typeface="Century Gothic"/>
              <a:cs typeface="Century Gothic"/>
              <a:sym typeface="Century Gothic"/>
            </a:endParaRPr>
          </a:p>
          <a:p>
            <a:pPr indent="0" lvl="0" marL="0" rtl="0" algn="just">
              <a:lnSpc>
                <a:spcPct val="115000"/>
              </a:lnSpc>
              <a:spcBef>
                <a:spcPts val="0"/>
              </a:spcBef>
              <a:spcAft>
                <a:spcPts val="0"/>
              </a:spcAft>
              <a:buClr>
                <a:schemeClr val="dk1"/>
              </a:buClr>
              <a:buSzPts val="1100"/>
              <a:buFont typeface="Arial"/>
              <a:buNone/>
            </a:pPr>
            <a:r>
              <a:t/>
            </a:r>
            <a:endParaRPr sz="1300">
              <a:solidFill>
                <a:schemeClr val="dk1"/>
              </a:solidFill>
              <a:latin typeface="Calibri"/>
              <a:ea typeface="Calibri"/>
              <a:cs typeface="Calibri"/>
              <a:sym typeface="Calibri"/>
            </a:endParaRPr>
          </a:p>
        </p:txBody>
      </p:sp>
      <p:pic>
        <p:nvPicPr>
          <p:cNvPr id="315" name="Google Shape;315;p24"/>
          <p:cNvPicPr preferRelativeResize="0"/>
          <p:nvPr/>
        </p:nvPicPr>
        <p:blipFill>
          <a:blip r:embed="rId3">
            <a:alphaModFix/>
          </a:blip>
          <a:stretch>
            <a:fillRect/>
          </a:stretch>
        </p:blipFill>
        <p:spPr>
          <a:xfrm>
            <a:off x="0" y="751038"/>
            <a:ext cx="4676726" cy="2589560"/>
          </a:xfrm>
          <a:prstGeom prst="rect">
            <a:avLst/>
          </a:prstGeom>
          <a:noFill/>
          <a:ln cap="flat" cmpd="sng" w="9525">
            <a:solidFill>
              <a:schemeClr val="dk1"/>
            </a:solidFill>
            <a:prstDash val="solid"/>
            <a:round/>
            <a:headEnd len="sm" w="sm" type="none"/>
            <a:tailEnd len="sm" w="sm" type="none"/>
          </a:ln>
        </p:spPr>
      </p:pic>
      <p:pic>
        <p:nvPicPr>
          <p:cNvPr id="316" name="Google Shape;316;p24"/>
          <p:cNvPicPr preferRelativeResize="0"/>
          <p:nvPr/>
        </p:nvPicPr>
        <p:blipFill>
          <a:blip r:embed="rId4">
            <a:alphaModFix/>
          </a:blip>
          <a:stretch>
            <a:fillRect/>
          </a:stretch>
        </p:blipFill>
        <p:spPr>
          <a:xfrm>
            <a:off x="2089175" y="3390388"/>
            <a:ext cx="4676726" cy="2363224"/>
          </a:xfrm>
          <a:prstGeom prst="rect">
            <a:avLst/>
          </a:prstGeom>
          <a:noFill/>
          <a:ln>
            <a:noFill/>
          </a:ln>
        </p:spPr>
      </p:pic>
      <p:pic>
        <p:nvPicPr>
          <p:cNvPr id="317" name="Google Shape;317;p24"/>
          <p:cNvPicPr preferRelativeResize="0"/>
          <p:nvPr/>
        </p:nvPicPr>
        <p:blipFill>
          <a:blip r:embed="rId5">
            <a:alphaModFix/>
          </a:blip>
          <a:stretch>
            <a:fillRect/>
          </a:stretch>
        </p:blipFill>
        <p:spPr>
          <a:xfrm>
            <a:off x="627450" y="5803400"/>
            <a:ext cx="5603101" cy="2730200"/>
          </a:xfrm>
          <a:prstGeom prst="rect">
            <a:avLst/>
          </a:prstGeom>
          <a:noFill/>
          <a:ln>
            <a:noFill/>
          </a:ln>
        </p:spPr>
      </p:pic>
      <p:sp>
        <p:nvSpPr>
          <p:cNvPr id="318" name="Google Shape;318;p24"/>
          <p:cNvSpPr txBox="1"/>
          <p:nvPr/>
        </p:nvSpPr>
        <p:spPr>
          <a:xfrm>
            <a:off x="211500" y="8583400"/>
            <a:ext cx="6505800" cy="492600"/>
          </a:xfrm>
          <a:prstGeom prst="rect">
            <a:avLst/>
          </a:prstGeom>
          <a:solidFill>
            <a:srgbClr val="C9DAF8"/>
          </a:solidFill>
          <a:ln cap="flat" cmpd="sng" w="28575">
            <a:solidFill>
              <a:srgbClr val="6AA84F"/>
            </a:solidFill>
            <a:prstDash val="dashDot"/>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2000">
                <a:latin typeface="Century Gothic"/>
                <a:ea typeface="Century Gothic"/>
                <a:cs typeface="Century Gothic"/>
                <a:sym typeface="Century Gothic"/>
              </a:rPr>
              <a:t>4A Group 2 after finishing their oral presentations!</a:t>
            </a:r>
            <a:endParaRPr sz="2000">
              <a:latin typeface="Century Gothic"/>
              <a:ea typeface="Century Gothic"/>
              <a:cs typeface="Century Gothic"/>
              <a:sym typeface="Century Gothic"/>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p25"/>
          <p:cNvSpPr txBox="1"/>
          <p:nvPr>
            <p:ph type="title"/>
          </p:nvPr>
        </p:nvSpPr>
        <p:spPr>
          <a:xfrm>
            <a:off x="162900" y="112875"/>
            <a:ext cx="6603000" cy="470400"/>
          </a:xfrm>
          <a:prstGeom prst="rect">
            <a:avLst/>
          </a:prstGeom>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200">
                <a:latin typeface="Century Gothic"/>
                <a:ea typeface="Century Gothic"/>
                <a:cs typeface="Century Gothic"/>
                <a:sym typeface="Century Gothic"/>
              </a:rPr>
              <a:t>I Unit - 4th Grade	 (continued)					13</a:t>
            </a:r>
            <a:endParaRPr sz="2200">
              <a:latin typeface="Century Gothic"/>
              <a:ea typeface="Century Gothic"/>
              <a:cs typeface="Century Gothic"/>
              <a:sym typeface="Century Gothic"/>
            </a:endParaRPr>
          </a:p>
        </p:txBody>
      </p:sp>
      <p:sp>
        <p:nvSpPr>
          <p:cNvPr id="324" name="Google Shape;324;p25"/>
          <p:cNvSpPr txBox="1"/>
          <p:nvPr/>
        </p:nvSpPr>
        <p:spPr>
          <a:xfrm>
            <a:off x="1756500" y="3556450"/>
            <a:ext cx="1672500" cy="492600"/>
          </a:xfrm>
          <a:prstGeom prst="rect">
            <a:avLst/>
          </a:prstGeom>
          <a:solidFill>
            <a:srgbClr val="BED7EF"/>
          </a:solidFill>
          <a:ln cap="flat" cmpd="sng" w="28575">
            <a:solidFill>
              <a:srgbClr val="FF996C"/>
            </a:solidFill>
            <a:prstDash val="dashDot"/>
            <a:round/>
            <a:headEnd len="sm" w="sm" type="none"/>
            <a:tailEnd len="sm" w="sm" type="none"/>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lang="en" sz="2000">
                <a:solidFill>
                  <a:schemeClr val="dk1"/>
                </a:solidFill>
                <a:latin typeface="Century Gothic"/>
                <a:ea typeface="Century Gothic"/>
                <a:cs typeface="Century Gothic"/>
                <a:sym typeface="Century Gothic"/>
              </a:rPr>
              <a:t>4C Group 2</a:t>
            </a:r>
            <a:endParaRPr sz="2000">
              <a:solidFill>
                <a:schemeClr val="dk1"/>
              </a:solidFill>
              <a:latin typeface="Century Gothic"/>
              <a:ea typeface="Century Gothic"/>
              <a:cs typeface="Century Gothic"/>
              <a:sym typeface="Century Gothic"/>
            </a:endParaRPr>
          </a:p>
          <a:p>
            <a:pPr indent="0" lvl="0" marL="0" rtl="0" algn="just">
              <a:lnSpc>
                <a:spcPct val="115000"/>
              </a:lnSpc>
              <a:spcBef>
                <a:spcPts val="0"/>
              </a:spcBef>
              <a:spcAft>
                <a:spcPts val="0"/>
              </a:spcAft>
              <a:buClr>
                <a:schemeClr val="dk1"/>
              </a:buClr>
              <a:buSzPts val="1100"/>
              <a:buFont typeface="Arial"/>
              <a:buNone/>
            </a:pPr>
            <a:r>
              <a:t/>
            </a:r>
            <a:endParaRPr sz="1300">
              <a:solidFill>
                <a:schemeClr val="dk1"/>
              </a:solidFill>
              <a:latin typeface="Calibri"/>
              <a:ea typeface="Calibri"/>
              <a:cs typeface="Calibri"/>
              <a:sym typeface="Calibri"/>
            </a:endParaRPr>
          </a:p>
        </p:txBody>
      </p:sp>
      <p:sp>
        <p:nvSpPr>
          <p:cNvPr id="325" name="Google Shape;325;p25"/>
          <p:cNvSpPr txBox="1"/>
          <p:nvPr/>
        </p:nvSpPr>
        <p:spPr>
          <a:xfrm>
            <a:off x="1230600" y="620600"/>
            <a:ext cx="4467600" cy="470400"/>
          </a:xfrm>
          <a:prstGeom prst="rect">
            <a:avLst/>
          </a:prstGeom>
          <a:solidFill>
            <a:srgbClr val="BED7EF"/>
          </a:solidFill>
          <a:ln cap="flat" cmpd="sng" w="28575">
            <a:solidFill>
              <a:srgbClr val="FFFF00"/>
            </a:solidFill>
            <a:prstDash val="lgDash"/>
            <a:round/>
            <a:headEnd len="sm" w="sm" type="none"/>
            <a:tailEnd len="sm" w="sm" type="none"/>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lang="en" sz="2000">
                <a:solidFill>
                  <a:schemeClr val="dk1"/>
                </a:solidFill>
                <a:latin typeface="Century Gothic"/>
                <a:ea typeface="Century Gothic"/>
                <a:cs typeface="Century Gothic"/>
                <a:sym typeface="Century Gothic"/>
              </a:rPr>
              <a:t>We completed our presentations!</a:t>
            </a:r>
            <a:endParaRPr sz="2000">
              <a:solidFill>
                <a:schemeClr val="dk1"/>
              </a:solidFill>
              <a:latin typeface="Century Gothic"/>
              <a:ea typeface="Century Gothic"/>
              <a:cs typeface="Century Gothic"/>
              <a:sym typeface="Century Gothic"/>
            </a:endParaRPr>
          </a:p>
          <a:p>
            <a:pPr indent="0" lvl="0" marL="0" rtl="0" algn="ctr">
              <a:lnSpc>
                <a:spcPct val="115000"/>
              </a:lnSpc>
              <a:spcBef>
                <a:spcPts val="0"/>
              </a:spcBef>
              <a:spcAft>
                <a:spcPts val="0"/>
              </a:spcAft>
              <a:buClr>
                <a:schemeClr val="dk1"/>
              </a:buClr>
              <a:buSzPts val="1100"/>
              <a:buFont typeface="Arial"/>
              <a:buNone/>
            </a:pPr>
            <a:r>
              <a:t/>
            </a:r>
            <a:endParaRPr sz="1800">
              <a:solidFill>
                <a:schemeClr val="dk1"/>
              </a:solidFill>
              <a:latin typeface="Calibri"/>
              <a:ea typeface="Calibri"/>
              <a:cs typeface="Calibri"/>
              <a:sym typeface="Calibri"/>
            </a:endParaRPr>
          </a:p>
          <a:p>
            <a:pPr indent="0" lvl="0" marL="0" rtl="0" algn="just">
              <a:lnSpc>
                <a:spcPct val="115000"/>
              </a:lnSpc>
              <a:spcBef>
                <a:spcPts val="0"/>
              </a:spcBef>
              <a:spcAft>
                <a:spcPts val="0"/>
              </a:spcAft>
              <a:buClr>
                <a:schemeClr val="dk1"/>
              </a:buClr>
              <a:buSzPts val="1100"/>
              <a:buFont typeface="Arial"/>
              <a:buNone/>
            </a:pPr>
            <a:r>
              <a:t/>
            </a:r>
            <a:endParaRPr sz="1300">
              <a:solidFill>
                <a:schemeClr val="dk1"/>
              </a:solidFill>
              <a:latin typeface="Calibri"/>
              <a:ea typeface="Calibri"/>
              <a:cs typeface="Calibri"/>
              <a:sym typeface="Calibri"/>
            </a:endParaRPr>
          </a:p>
          <a:p>
            <a:pPr indent="0" lvl="0" marL="0" rtl="0" algn="just">
              <a:lnSpc>
                <a:spcPct val="115000"/>
              </a:lnSpc>
              <a:spcBef>
                <a:spcPts val="0"/>
              </a:spcBef>
              <a:spcAft>
                <a:spcPts val="0"/>
              </a:spcAft>
              <a:buClr>
                <a:schemeClr val="dk1"/>
              </a:buClr>
              <a:buSzPts val="1100"/>
              <a:buFont typeface="Arial"/>
              <a:buNone/>
            </a:pPr>
            <a:r>
              <a:t/>
            </a:r>
            <a:endParaRPr sz="1300">
              <a:solidFill>
                <a:schemeClr val="dk1"/>
              </a:solidFill>
              <a:latin typeface="Calibri"/>
              <a:ea typeface="Calibri"/>
              <a:cs typeface="Calibri"/>
              <a:sym typeface="Calibri"/>
            </a:endParaRPr>
          </a:p>
        </p:txBody>
      </p:sp>
      <p:pic>
        <p:nvPicPr>
          <p:cNvPr id="326" name="Google Shape;326;p25"/>
          <p:cNvPicPr preferRelativeResize="0"/>
          <p:nvPr/>
        </p:nvPicPr>
        <p:blipFill>
          <a:blip r:embed="rId3">
            <a:alphaModFix/>
          </a:blip>
          <a:stretch>
            <a:fillRect/>
          </a:stretch>
        </p:blipFill>
        <p:spPr>
          <a:xfrm rot="-280547">
            <a:off x="74257" y="1285609"/>
            <a:ext cx="3939861" cy="1982707"/>
          </a:xfrm>
          <a:prstGeom prst="rect">
            <a:avLst/>
          </a:prstGeom>
          <a:noFill/>
          <a:ln cap="flat" cmpd="sng" w="9525">
            <a:solidFill>
              <a:schemeClr val="dk1"/>
            </a:solidFill>
            <a:prstDash val="solid"/>
            <a:round/>
            <a:headEnd len="sm" w="sm" type="none"/>
            <a:tailEnd len="sm" w="sm" type="none"/>
          </a:ln>
        </p:spPr>
      </p:pic>
      <p:sp>
        <p:nvSpPr>
          <p:cNvPr id="327" name="Google Shape;327;p25"/>
          <p:cNvSpPr txBox="1"/>
          <p:nvPr/>
        </p:nvSpPr>
        <p:spPr>
          <a:xfrm>
            <a:off x="4088375" y="1268000"/>
            <a:ext cx="1598400" cy="492600"/>
          </a:xfrm>
          <a:prstGeom prst="rect">
            <a:avLst/>
          </a:prstGeom>
          <a:solidFill>
            <a:srgbClr val="C9DAF8"/>
          </a:solidFill>
          <a:ln cap="flat" cmpd="sng" w="28575">
            <a:solidFill>
              <a:srgbClr val="9900FF"/>
            </a:solidFill>
            <a:prstDash val="dashDot"/>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2000">
                <a:latin typeface="Century Gothic"/>
                <a:ea typeface="Century Gothic"/>
                <a:cs typeface="Century Gothic"/>
                <a:sym typeface="Century Gothic"/>
              </a:rPr>
              <a:t>4B Group 2</a:t>
            </a:r>
            <a:endParaRPr sz="2000">
              <a:latin typeface="Century Gothic"/>
              <a:ea typeface="Century Gothic"/>
              <a:cs typeface="Century Gothic"/>
              <a:sym typeface="Century Gothic"/>
            </a:endParaRPr>
          </a:p>
        </p:txBody>
      </p:sp>
      <p:pic>
        <p:nvPicPr>
          <p:cNvPr id="328" name="Google Shape;328;p25"/>
          <p:cNvPicPr preferRelativeResize="0"/>
          <p:nvPr/>
        </p:nvPicPr>
        <p:blipFill>
          <a:blip r:embed="rId4">
            <a:alphaModFix/>
          </a:blip>
          <a:stretch>
            <a:fillRect/>
          </a:stretch>
        </p:blipFill>
        <p:spPr>
          <a:xfrm rot="491808">
            <a:off x="3565189" y="2568185"/>
            <a:ext cx="3285421" cy="2145729"/>
          </a:xfrm>
          <a:prstGeom prst="rect">
            <a:avLst/>
          </a:prstGeom>
          <a:noFill/>
          <a:ln cap="flat" cmpd="sng" w="9525">
            <a:solidFill>
              <a:schemeClr val="dk1"/>
            </a:solidFill>
            <a:prstDash val="solid"/>
            <a:round/>
            <a:headEnd len="sm" w="sm" type="none"/>
            <a:tailEnd len="sm" w="sm" type="none"/>
          </a:ln>
        </p:spPr>
      </p:pic>
      <p:pic>
        <p:nvPicPr>
          <p:cNvPr id="329" name="Google Shape;329;p25"/>
          <p:cNvPicPr preferRelativeResize="0"/>
          <p:nvPr/>
        </p:nvPicPr>
        <p:blipFill>
          <a:blip r:embed="rId5">
            <a:alphaModFix/>
          </a:blip>
          <a:stretch>
            <a:fillRect/>
          </a:stretch>
        </p:blipFill>
        <p:spPr>
          <a:xfrm rot="-379552">
            <a:off x="104162" y="4686688"/>
            <a:ext cx="4407128" cy="2134348"/>
          </a:xfrm>
          <a:prstGeom prst="rect">
            <a:avLst/>
          </a:prstGeom>
          <a:noFill/>
          <a:ln cap="flat" cmpd="sng" w="9525">
            <a:solidFill>
              <a:schemeClr val="dk1"/>
            </a:solidFill>
            <a:prstDash val="solid"/>
            <a:round/>
            <a:headEnd len="sm" w="sm" type="none"/>
            <a:tailEnd len="sm" w="sm" type="none"/>
          </a:ln>
        </p:spPr>
      </p:pic>
      <p:pic>
        <p:nvPicPr>
          <p:cNvPr id="330" name="Google Shape;330;p25"/>
          <p:cNvPicPr preferRelativeResize="0"/>
          <p:nvPr/>
        </p:nvPicPr>
        <p:blipFill>
          <a:blip r:embed="rId6">
            <a:alphaModFix/>
          </a:blip>
          <a:stretch>
            <a:fillRect/>
          </a:stretch>
        </p:blipFill>
        <p:spPr>
          <a:xfrm>
            <a:off x="2311025" y="6698827"/>
            <a:ext cx="4615450" cy="2434099"/>
          </a:xfrm>
          <a:prstGeom prst="rect">
            <a:avLst/>
          </a:prstGeom>
          <a:noFill/>
          <a:ln cap="flat" cmpd="sng" w="9525">
            <a:solidFill>
              <a:schemeClr val="dk1"/>
            </a:solidFill>
            <a:prstDash val="solid"/>
            <a:round/>
            <a:headEnd len="sm" w="sm" type="none"/>
            <a:tailEnd len="sm" w="sm" type="none"/>
          </a:ln>
        </p:spPr>
      </p:pic>
      <p:sp>
        <p:nvSpPr>
          <p:cNvPr id="331" name="Google Shape;331;p25"/>
          <p:cNvSpPr txBox="1"/>
          <p:nvPr/>
        </p:nvSpPr>
        <p:spPr>
          <a:xfrm>
            <a:off x="4627825" y="5455550"/>
            <a:ext cx="1598400" cy="492600"/>
          </a:xfrm>
          <a:prstGeom prst="rect">
            <a:avLst/>
          </a:prstGeom>
          <a:solidFill>
            <a:srgbClr val="C9DAF8"/>
          </a:solidFill>
          <a:ln cap="flat" cmpd="sng" w="28575">
            <a:solidFill>
              <a:srgbClr val="FFD966"/>
            </a:solidFill>
            <a:prstDash val="dashDot"/>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2000">
                <a:latin typeface="Century Gothic"/>
                <a:ea typeface="Century Gothic"/>
                <a:cs typeface="Century Gothic"/>
                <a:sym typeface="Century Gothic"/>
              </a:rPr>
              <a:t>4D Group 2</a:t>
            </a:r>
            <a:endParaRPr sz="2000">
              <a:latin typeface="Century Gothic"/>
              <a:ea typeface="Century Gothic"/>
              <a:cs typeface="Century Gothic"/>
              <a:sym typeface="Century Gothic"/>
            </a:endParaRPr>
          </a:p>
        </p:txBody>
      </p:sp>
      <p:sp>
        <p:nvSpPr>
          <p:cNvPr id="332" name="Google Shape;332;p25"/>
          <p:cNvSpPr txBox="1"/>
          <p:nvPr/>
        </p:nvSpPr>
        <p:spPr>
          <a:xfrm>
            <a:off x="620925" y="8574875"/>
            <a:ext cx="1598400" cy="492600"/>
          </a:xfrm>
          <a:prstGeom prst="rect">
            <a:avLst/>
          </a:prstGeom>
          <a:solidFill>
            <a:srgbClr val="C9DAF8"/>
          </a:solidFill>
          <a:ln cap="flat" cmpd="sng" w="28575">
            <a:solidFill>
              <a:srgbClr val="FF00FF"/>
            </a:solidFill>
            <a:prstDash val="dashDot"/>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2000">
                <a:latin typeface="Century Gothic"/>
                <a:ea typeface="Century Gothic"/>
                <a:cs typeface="Century Gothic"/>
                <a:sym typeface="Century Gothic"/>
              </a:rPr>
              <a:t>4E Group 2</a:t>
            </a:r>
            <a:endParaRPr sz="2000">
              <a:latin typeface="Century Gothic"/>
              <a:ea typeface="Century Gothic"/>
              <a:cs typeface="Century Gothic"/>
              <a:sym typeface="Century Gothic"/>
            </a:endParaRPr>
          </a:p>
        </p:txBody>
      </p:sp>
      <p:pic>
        <p:nvPicPr>
          <p:cNvPr id="333" name="Google Shape;333;p25"/>
          <p:cNvPicPr preferRelativeResize="0"/>
          <p:nvPr/>
        </p:nvPicPr>
        <p:blipFill>
          <a:blip r:embed="rId7">
            <a:alphaModFix/>
          </a:blip>
          <a:stretch>
            <a:fillRect/>
          </a:stretch>
        </p:blipFill>
        <p:spPr>
          <a:xfrm>
            <a:off x="162888" y="6698825"/>
            <a:ext cx="2148125" cy="21481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p26"/>
          <p:cNvSpPr txBox="1"/>
          <p:nvPr>
            <p:ph type="title"/>
          </p:nvPr>
        </p:nvSpPr>
        <p:spPr>
          <a:xfrm>
            <a:off x="162900" y="112875"/>
            <a:ext cx="6603000" cy="470400"/>
          </a:xfrm>
          <a:prstGeom prst="rect">
            <a:avLst/>
          </a:prstGeom>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200">
                <a:latin typeface="Century Gothic"/>
                <a:ea typeface="Century Gothic"/>
                <a:cs typeface="Century Gothic"/>
                <a:sym typeface="Century Gothic"/>
              </a:rPr>
              <a:t>I Unit - 4th Grade							4</a:t>
            </a:r>
            <a:endParaRPr sz="2200">
              <a:latin typeface="Century Gothic"/>
              <a:ea typeface="Century Gothic"/>
              <a:cs typeface="Century Gothic"/>
              <a:sym typeface="Century Gothic"/>
            </a:endParaRPr>
          </a:p>
        </p:txBody>
      </p:sp>
      <p:sp>
        <p:nvSpPr>
          <p:cNvPr id="339" name="Google Shape;339;p26"/>
          <p:cNvSpPr txBox="1"/>
          <p:nvPr>
            <p:ph type="title"/>
          </p:nvPr>
        </p:nvSpPr>
        <p:spPr>
          <a:xfrm>
            <a:off x="162900" y="112875"/>
            <a:ext cx="6603000" cy="470400"/>
          </a:xfrm>
          <a:prstGeom prst="rect">
            <a:avLst/>
          </a:prstGeom>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200">
                <a:latin typeface="Century Gothic"/>
                <a:ea typeface="Century Gothic"/>
                <a:cs typeface="Century Gothic"/>
                <a:sym typeface="Century Gothic"/>
              </a:rPr>
              <a:t>II Unit - 5th Grade    								14</a:t>
            </a:r>
            <a:endParaRPr sz="2200">
              <a:latin typeface="Century Gothic"/>
              <a:ea typeface="Century Gothic"/>
              <a:cs typeface="Century Gothic"/>
              <a:sym typeface="Century Gothic"/>
            </a:endParaRPr>
          </a:p>
        </p:txBody>
      </p:sp>
      <p:sp>
        <p:nvSpPr>
          <p:cNvPr id="340" name="Google Shape;340;p26"/>
          <p:cNvSpPr txBox="1"/>
          <p:nvPr/>
        </p:nvSpPr>
        <p:spPr>
          <a:xfrm>
            <a:off x="175350" y="661900"/>
            <a:ext cx="6578100" cy="1342200"/>
          </a:xfrm>
          <a:prstGeom prst="rect">
            <a:avLst/>
          </a:prstGeom>
          <a:solidFill>
            <a:srgbClr val="BED7EF"/>
          </a:solidFill>
          <a:ln cap="flat" cmpd="sng" w="28575">
            <a:solidFill>
              <a:srgbClr val="FFFF00"/>
            </a:solidFill>
            <a:prstDash val="dash"/>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800">
                <a:solidFill>
                  <a:schemeClr val="dk1"/>
                </a:solidFill>
                <a:latin typeface="Century Gothic"/>
                <a:ea typeface="Century Gothic"/>
                <a:cs typeface="Century Gothic"/>
                <a:sym typeface="Century Gothic"/>
              </a:rPr>
              <a:t>5th grade participated in a fun game called: “Spot the Difference” where the kids looked for the differences between two pictures. It was a fun speaking activity where all the class participated actively. </a:t>
            </a:r>
            <a:endParaRPr sz="1800">
              <a:solidFill>
                <a:schemeClr val="dk1"/>
              </a:solidFill>
              <a:latin typeface="Century Gothic"/>
              <a:ea typeface="Century Gothic"/>
              <a:cs typeface="Century Gothic"/>
              <a:sym typeface="Century Gothic"/>
            </a:endParaRPr>
          </a:p>
          <a:p>
            <a:pPr indent="0" lvl="0" marL="0" rtl="0" algn="l">
              <a:lnSpc>
                <a:spcPct val="115000"/>
              </a:lnSpc>
              <a:spcBef>
                <a:spcPts val="0"/>
              </a:spcBef>
              <a:spcAft>
                <a:spcPts val="0"/>
              </a:spcAft>
              <a:buClr>
                <a:schemeClr val="dk1"/>
              </a:buClr>
              <a:buSzPts val="1100"/>
              <a:buFont typeface="Arial"/>
              <a:buNone/>
            </a:pPr>
            <a:r>
              <a:t/>
            </a:r>
            <a:endParaRPr sz="19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900">
              <a:solidFill>
                <a:schemeClr val="dk1"/>
              </a:solidFill>
            </a:endParaRPr>
          </a:p>
        </p:txBody>
      </p:sp>
      <p:pic>
        <p:nvPicPr>
          <p:cNvPr id="341" name="Google Shape;341;p26"/>
          <p:cNvPicPr preferRelativeResize="0"/>
          <p:nvPr/>
        </p:nvPicPr>
        <p:blipFill>
          <a:blip r:embed="rId3">
            <a:alphaModFix/>
          </a:blip>
          <a:stretch>
            <a:fillRect/>
          </a:stretch>
        </p:blipFill>
        <p:spPr>
          <a:xfrm>
            <a:off x="139950" y="2158212"/>
            <a:ext cx="6578101" cy="3092354"/>
          </a:xfrm>
          <a:prstGeom prst="rect">
            <a:avLst/>
          </a:prstGeom>
          <a:noFill/>
          <a:ln cap="flat" cmpd="sng" w="9525">
            <a:solidFill>
              <a:schemeClr val="dk1"/>
            </a:solidFill>
            <a:prstDash val="solid"/>
            <a:round/>
            <a:headEnd len="sm" w="sm" type="none"/>
            <a:tailEnd len="sm" w="sm" type="none"/>
          </a:ln>
        </p:spPr>
      </p:pic>
      <p:pic>
        <p:nvPicPr>
          <p:cNvPr id="342" name="Google Shape;342;p26"/>
          <p:cNvPicPr preferRelativeResize="0"/>
          <p:nvPr/>
        </p:nvPicPr>
        <p:blipFill>
          <a:blip r:embed="rId4">
            <a:alphaModFix/>
          </a:blip>
          <a:stretch>
            <a:fillRect/>
          </a:stretch>
        </p:blipFill>
        <p:spPr>
          <a:xfrm>
            <a:off x="299425" y="5404675"/>
            <a:ext cx="6259151" cy="3535075"/>
          </a:xfrm>
          <a:prstGeom prst="rect">
            <a:avLst/>
          </a:prstGeom>
          <a:noFill/>
          <a:ln cap="flat" cmpd="sng" w="9525">
            <a:solidFill>
              <a:schemeClr val="dk1"/>
            </a:solidFill>
            <a:prstDash val="solid"/>
            <a:round/>
            <a:headEnd len="sm" w="sm" type="none"/>
            <a:tailEnd len="sm" w="sm" type="none"/>
          </a:ln>
        </p:spPr>
      </p:pic>
      <p:sp>
        <p:nvSpPr>
          <p:cNvPr id="343" name="Google Shape;343;p26"/>
          <p:cNvSpPr txBox="1"/>
          <p:nvPr/>
        </p:nvSpPr>
        <p:spPr>
          <a:xfrm rot="-539694">
            <a:off x="120577" y="2329514"/>
            <a:ext cx="2327523" cy="628108"/>
          </a:xfrm>
          <a:prstGeom prst="rect">
            <a:avLst/>
          </a:prstGeom>
          <a:solidFill>
            <a:srgbClr val="BED7EF"/>
          </a:solidFill>
          <a:ln cap="flat" cmpd="sng" w="28575">
            <a:solidFill>
              <a:srgbClr val="FF996C"/>
            </a:solidFill>
            <a:prstDash val="lgDashDot"/>
            <a:round/>
            <a:headEnd len="sm" w="sm" type="none"/>
            <a:tailEnd len="sm" w="sm" type="none"/>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lang="en" sz="1600">
                <a:solidFill>
                  <a:schemeClr val="dk1"/>
                </a:solidFill>
                <a:latin typeface="Century Gothic"/>
                <a:ea typeface="Century Gothic"/>
                <a:cs typeface="Century Gothic"/>
                <a:sym typeface="Century Gothic"/>
              </a:rPr>
              <a:t>8E closely studying the image!</a:t>
            </a:r>
            <a:endParaRPr sz="1600">
              <a:solidFill>
                <a:schemeClr val="dk1"/>
              </a:solidFill>
              <a:latin typeface="Century Gothic"/>
              <a:ea typeface="Century Gothic"/>
              <a:cs typeface="Century Gothic"/>
              <a:sym typeface="Century Gothic"/>
            </a:endParaRPr>
          </a:p>
        </p:txBody>
      </p:sp>
      <p:sp>
        <p:nvSpPr>
          <p:cNvPr id="344" name="Google Shape;344;p26"/>
          <p:cNvSpPr txBox="1"/>
          <p:nvPr/>
        </p:nvSpPr>
        <p:spPr>
          <a:xfrm>
            <a:off x="175350" y="8407800"/>
            <a:ext cx="6578100" cy="736200"/>
          </a:xfrm>
          <a:prstGeom prst="rect">
            <a:avLst/>
          </a:prstGeom>
          <a:solidFill>
            <a:srgbClr val="BED7EF"/>
          </a:solidFill>
          <a:ln cap="flat" cmpd="sng" w="28575">
            <a:solidFill>
              <a:srgbClr val="FFFF00"/>
            </a:solidFill>
            <a:prstDash val="dash"/>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800">
                <a:solidFill>
                  <a:schemeClr val="dk1"/>
                </a:solidFill>
                <a:latin typeface="Century Gothic"/>
                <a:ea typeface="Century Gothic"/>
                <a:cs typeface="Century Gothic"/>
                <a:sym typeface="Century Gothic"/>
              </a:rPr>
              <a:t>5th grade danced to the rhythm of music while a roulette gave them an action to perform from their daily routines. </a:t>
            </a:r>
            <a:endParaRPr sz="1800">
              <a:solidFill>
                <a:schemeClr val="dk1"/>
              </a:solidFill>
              <a:latin typeface="Century Gothic"/>
              <a:ea typeface="Century Gothic"/>
              <a:cs typeface="Century Gothic"/>
              <a:sym typeface="Century Gothic"/>
            </a:endParaRPr>
          </a:p>
        </p:txBody>
      </p:sp>
      <p:sp>
        <p:nvSpPr>
          <p:cNvPr id="345" name="Google Shape;345;p26"/>
          <p:cNvSpPr txBox="1"/>
          <p:nvPr/>
        </p:nvSpPr>
        <p:spPr>
          <a:xfrm rot="537635">
            <a:off x="339552" y="5562372"/>
            <a:ext cx="2078264" cy="677283"/>
          </a:xfrm>
          <a:prstGeom prst="rect">
            <a:avLst/>
          </a:prstGeom>
          <a:solidFill>
            <a:srgbClr val="C9DAF8"/>
          </a:solidFill>
          <a:ln cap="flat" cmpd="sng" w="28575">
            <a:solidFill>
              <a:schemeClr val="accent4"/>
            </a:solidFill>
            <a:prstDash val="lgDashDot"/>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600">
                <a:latin typeface="Century Gothic"/>
                <a:ea typeface="Century Gothic"/>
                <a:cs typeface="Century Gothic"/>
                <a:sym typeface="Century Gothic"/>
              </a:rPr>
              <a:t>5B showing off their dance moves!</a:t>
            </a:r>
            <a:endParaRPr sz="1600">
              <a:latin typeface="Century Gothic"/>
              <a:ea typeface="Century Gothic"/>
              <a:cs typeface="Century Gothic"/>
              <a:sym typeface="Century Gothic"/>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p27"/>
          <p:cNvSpPr txBox="1"/>
          <p:nvPr>
            <p:ph type="title"/>
          </p:nvPr>
        </p:nvSpPr>
        <p:spPr>
          <a:xfrm>
            <a:off x="162900" y="112875"/>
            <a:ext cx="6603000" cy="470400"/>
          </a:xfrm>
          <a:prstGeom prst="rect">
            <a:avLst/>
          </a:prstGeom>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200">
                <a:latin typeface="Century Gothic"/>
                <a:ea typeface="Century Gothic"/>
                <a:cs typeface="Century Gothic"/>
                <a:sym typeface="Century Gothic"/>
              </a:rPr>
              <a:t>I Unit - 4th Grade							4</a:t>
            </a:r>
            <a:endParaRPr sz="2200">
              <a:latin typeface="Century Gothic"/>
              <a:ea typeface="Century Gothic"/>
              <a:cs typeface="Century Gothic"/>
              <a:sym typeface="Century Gothic"/>
            </a:endParaRPr>
          </a:p>
        </p:txBody>
      </p:sp>
      <p:sp>
        <p:nvSpPr>
          <p:cNvPr id="351" name="Google Shape;351;p27"/>
          <p:cNvSpPr txBox="1"/>
          <p:nvPr>
            <p:ph type="title"/>
          </p:nvPr>
        </p:nvSpPr>
        <p:spPr>
          <a:xfrm>
            <a:off x="162900" y="112875"/>
            <a:ext cx="6603000" cy="470400"/>
          </a:xfrm>
          <a:prstGeom prst="rect">
            <a:avLst/>
          </a:prstGeom>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200">
                <a:latin typeface="Century Gothic"/>
                <a:ea typeface="Century Gothic"/>
                <a:cs typeface="Century Gothic"/>
                <a:sym typeface="Century Gothic"/>
              </a:rPr>
              <a:t>II Unit - 5th Grade (continued)					15</a:t>
            </a:r>
            <a:endParaRPr sz="2200">
              <a:latin typeface="Century Gothic"/>
              <a:ea typeface="Century Gothic"/>
              <a:cs typeface="Century Gothic"/>
              <a:sym typeface="Century Gothic"/>
            </a:endParaRPr>
          </a:p>
        </p:txBody>
      </p:sp>
      <p:sp>
        <p:nvSpPr>
          <p:cNvPr id="352" name="Google Shape;352;p27"/>
          <p:cNvSpPr txBox="1"/>
          <p:nvPr/>
        </p:nvSpPr>
        <p:spPr>
          <a:xfrm>
            <a:off x="175350" y="700200"/>
            <a:ext cx="6578100" cy="1418400"/>
          </a:xfrm>
          <a:prstGeom prst="rect">
            <a:avLst/>
          </a:prstGeom>
          <a:solidFill>
            <a:srgbClr val="BED7EF"/>
          </a:solidFill>
          <a:ln cap="flat" cmpd="sng" w="28575">
            <a:solidFill>
              <a:srgbClr val="FFFF00"/>
            </a:solidFill>
            <a:prstDash val="lgDash"/>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900">
                <a:solidFill>
                  <a:schemeClr val="dk1"/>
                </a:solidFill>
                <a:latin typeface="Century Gothic"/>
                <a:ea typeface="Century Gothic"/>
                <a:cs typeface="Century Gothic"/>
                <a:sym typeface="Century Gothic"/>
              </a:rPr>
              <a:t>Students did a project in which they had to describe a family member, their family, and themselves. Some students shared their work with the class during in-person classes. </a:t>
            </a:r>
            <a:endParaRPr sz="1900">
              <a:solidFill>
                <a:schemeClr val="dk1"/>
              </a:solidFill>
              <a:latin typeface="Century Gothic"/>
              <a:ea typeface="Century Gothic"/>
              <a:cs typeface="Century Gothic"/>
              <a:sym typeface="Century Gothic"/>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p:txBody>
      </p:sp>
      <p:sp>
        <p:nvSpPr>
          <p:cNvPr id="353" name="Google Shape;353;p27"/>
          <p:cNvSpPr txBox="1"/>
          <p:nvPr/>
        </p:nvSpPr>
        <p:spPr>
          <a:xfrm>
            <a:off x="4339150" y="7582925"/>
            <a:ext cx="1200000" cy="470400"/>
          </a:xfrm>
          <a:prstGeom prst="rect">
            <a:avLst/>
          </a:prstGeom>
          <a:solidFill>
            <a:srgbClr val="BED7EF"/>
          </a:solidFill>
          <a:ln cap="flat" cmpd="sng" w="28575">
            <a:solidFill>
              <a:srgbClr val="FF00FF"/>
            </a:solidFill>
            <a:prstDash val="lgDashDot"/>
            <a:round/>
            <a:headEnd len="sm" w="sm" type="none"/>
            <a:tailEnd len="sm" w="sm" type="none"/>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lang="en" sz="1800">
                <a:solidFill>
                  <a:schemeClr val="dk1"/>
                </a:solidFill>
                <a:latin typeface="Century Gothic"/>
                <a:ea typeface="Century Gothic"/>
                <a:cs typeface="Century Gothic"/>
                <a:sym typeface="Century Gothic"/>
              </a:rPr>
              <a:t>José, 5B</a:t>
            </a:r>
            <a:endParaRPr sz="1800">
              <a:solidFill>
                <a:schemeClr val="dk1"/>
              </a:solidFill>
              <a:latin typeface="Century Gothic"/>
              <a:ea typeface="Century Gothic"/>
              <a:cs typeface="Century Gothic"/>
              <a:sym typeface="Century Gothic"/>
            </a:endParaRPr>
          </a:p>
        </p:txBody>
      </p:sp>
      <p:sp>
        <p:nvSpPr>
          <p:cNvPr id="354" name="Google Shape;354;p27"/>
          <p:cNvSpPr txBox="1"/>
          <p:nvPr/>
        </p:nvSpPr>
        <p:spPr>
          <a:xfrm>
            <a:off x="881850" y="5738950"/>
            <a:ext cx="1628100" cy="470400"/>
          </a:xfrm>
          <a:prstGeom prst="rect">
            <a:avLst/>
          </a:prstGeom>
          <a:solidFill>
            <a:srgbClr val="BED7EF"/>
          </a:solidFill>
          <a:ln cap="flat" cmpd="sng" w="28575">
            <a:solidFill>
              <a:srgbClr val="00FFFF"/>
            </a:solidFill>
            <a:prstDash val="lgDashDot"/>
            <a:round/>
            <a:headEnd len="sm" w="sm" type="none"/>
            <a:tailEnd len="sm" w="sm" type="none"/>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lang="en" sz="1800">
                <a:solidFill>
                  <a:schemeClr val="dk1"/>
                </a:solidFill>
                <a:latin typeface="Century Gothic"/>
                <a:ea typeface="Century Gothic"/>
                <a:cs typeface="Century Gothic"/>
                <a:sym typeface="Century Gothic"/>
              </a:rPr>
              <a:t>Santiago, 5B</a:t>
            </a:r>
            <a:endParaRPr sz="1800">
              <a:solidFill>
                <a:schemeClr val="dk1"/>
              </a:solidFill>
              <a:latin typeface="Century Gothic"/>
              <a:ea typeface="Century Gothic"/>
              <a:cs typeface="Century Gothic"/>
              <a:sym typeface="Century Gothic"/>
            </a:endParaRPr>
          </a:p>
        </p:txBody>
      </p:sp>
      <p:sp>
        <p:nvSpPr>
          <p:cNvPr id="355" name="Google Shape;355;p27"/>
          <p:cNvSpPr txBox="1"/>
          <p:nvPr/>
        </p:nvSpPr>
        <p:spPr>
          <a:xfrm>
            <a:off x="3883025" y="2436200"/>
            <a:ext cx="1447800" cy="470400"/>
          </a:xfrm>
          <a:prstGeom prst="rect">
            <a:avLst/>
          </a:prstGeom>
          <a:solidFill>
            <a:srgbClr val="BED7EF"/>
          </a:solidFill>
          <a:ln cap="flat" cmpd="sng" w="28575">
            <a:solidFill>
              <a:srgbClr val="00FF00"/>
            </a:solidFill>
            <a:prstDash val="lgDashDot"/>
            <a:round/>
            <a:headEnd len="sm" w="sm" type="none"/>
            <a:tailEnd len="sm" w="sm" type="none"/>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lang="en" sz="1800">
                <a:solidFill>
                  <a:schemeClr val="dk1"/>
                </a:solidFill>
                <a:latin typeface="Century Gothic"/>
                <a:ea typeface="Century Gothic"/>
                <a:cs typeface="Century Gothic"/>
                <a:sym typeface="Century Gothic"/>
              </a:rPr>
              <a:t>Matías, 5A</a:t>
            </a:r>
            <a:endParaRPr sz="1800">
              <a:solidFill>
                <a:schemeClr val="dk1"/>
              </a:solidFill>
              <a:latin typeface="Century Gothic"/>
              <a:ea typeface="Century Gothic"/>
              <a:cs typeface="Century Gothic"/>
              <a:sym typeface="Century Gothic"/>
            </a:endParaRPr>
          </a:p>
        </p:txBody>
      </p:sp>
      <p:pic>
        <p:nvPicPr>
          <p:cNvPr id="356" name="Google Shape;356;p27"/>
          <p:cNvPicPr preferRelativeResize="0"/>
          <p:nvPr/>
        </p:nvPicPr>
        <p:blipFill>
          <a:blip r:embed="rId3">
            <a:alphaModFix/>
          </a:blip>
          <a:stretch>
            <a:fillRect/>
          </a:stretch>
        </p:blipFill>
        <p:spPr>
          <a:xfrm rot="-440428">
            <a:off x="180831" y="2182030"/>
            <a:ext cx="3669540" cy="3066088"/>
          </a:xfrm>
          <a:prstGeom prst="rect">
            <a:avLst/>
          </a:prstGeom>
          <a:noFill/>
          <a:ln cap="flat" cmpd="sng" w="28575">
            <a:solidFill>
              <a:srgbClr val="0000FF"/>
            </a:solidFill>
            <a:prstDash val="dot"/>
            <a:round/>
            <a:headEnd len="sm" w="sm" type="none"/>
            <a:tailEnd len="sm" w="sm" type="none"/>
          </a:ln>
        </p:spPr>
      </p:pic>
      <p:pic>
        <p:nvPicPr>
          <p:cNvPr id="357" name="Google Shape;357;p27"/>
          <p:cNvPicPr preferRelativeResize="0"/>
          <p:nvPr/>
        </p:nvPicPr>
        <p:blipFill>
          <a:blip r:embed="rId4">
            <a:alphaModFix/>
          </a:blip>
          <a:stretch>
            <a:fillRect/>
          </a:stretch>
        </p:blipFill>
        <p:spPr>
          <a:xfrm>
            <a:off x="0" y="6478313"/>
            <a:ext cx="4211800" cy="2679600"/>
          </a:xfrm>
          <a:prstGeom prst="rect">
            <a:avLst/>
          </a:prstGeom>
          <a:noFill/>
          <a:ln cap="flat" cmpd="sng" w="28575">
            <a:solidFill>
              <a:srgbClr val="9900FF"/>
            </a:solidFill>
            <a:prstDash val="dot"/>
            <a:round/>
            <a:headEnd len="sm" w="sm" type="none"/>
            <a:tailEnd len="sm" w="sm" type="none"/>
          </a:ln>
        </p:spPr>
      </p:pic>
      <p:pic>
        <p:nvPicPr>
          <p:cNvPr id="358" name="Google Shape;358;p27"/>
          <p:cNvPicPr preferRelativeResize="0"/>
          <p:nvPr/>
        </p:nvPicPr>
        <p:blipFill rotWithShape="1">
          <a:blip r:embed="rId5">
            <a:alphaModFix/>
          </a:blip>
          <a:srcRect b="1989" l="0" r="0" t="0"/>
          <a:stretch/>
        </p:blipFill>
        <p:spPr>
          <a:xfrm rot="688294">
            <a:off x="2731495" y="4389868"/>
            <a:ext cx="4009211" cy="2630615"/>
          </a:xfrm>
          <a:prstGeom prst="rect">
            <a:avLst/>
          </a:prstGeom>
          <a:noFill/>
          <a:ln cap="flat" cmpd="sng" w="28575">
            <a:solidFill>
              <a:srgbClr val="CC0000"/>
            </a:solidFill>
            <a:prstDash val="dot"/>
            <a:round/>
            <a:headEnd len="sm" w="sm" type="none"/>
            <a:tailEnd len="sm" w="sm" type="none"/>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id="363" name="Google Shape;363;p28"/>
          <p:cNvSpPr txBox="1"/>
          <p:nvPr>
            <p:ph type="title"/>
          </p:nvPr>
        </p:nvSpPr>
        <p:spPr>
          <a:xfrm>
            <a:off x="162900" y="112875"/>
            <a:ext cx="6603000" cy="470400"/>
          </a:xfrm>
          <a:prstGeom prst="rect">
            <a:avLst/>
          </a:prstGeom>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200">
                <a:latin typeface="Century Gothic"/>
                <a:ea typeface="Century Gothic"/>
                <a:cs typeface="Century Gothic"/>
                <a:sym typeface="Century Gothic"/>
              </a:rPr>
              <a:t>I Unit - 4th Grade							4</a:t>
            </a:r>
            <a:endParaRPr sz="2200">
              <a:latin typeface="Century Gothic"/>
              <a:ea typeface="Century Gothic"/>
              <a:cs typeface="Century Gothic"/>
              <a:sym typeface="Century Gothic"/>
            </a:endParaRPr>
          </a:p>
        </p:txBody>
      </p:sp>
      <p:sp>
        <p:nvSpPr>
          <p:cNvPr id="364" name="Google Shape;364;p28"/>
          <p:cNvSpPr txBox="1"/>
          <p:nvPr>
            <p:ph type="title"/>
          </p:nvPr>
        </p:nvSpPr>
        <p:spPr>
          <a:xfrm>
            <a:off x="162900" y="112875"/>
            <a:ext cx="6603000" cy="470400"/>
          </a:xfrm>
          <a:prstGeom prst="rect">
            <a:avLst/>
          </a:prstGeom>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200">
                <a:latin typeface="Century Gothic"/>
                <a:ea typeface="Century Gothic"/>
                <a:cs typeface="Century Gothic"/>
                <a:sym typeface="Century Gothic"/>
              </a:rPr>
              <a:t>II Unit - 5th Grade (continued)					16</a:t>
            </a:r>
            <a:endParaRPr sz="2200">
              <a:latin typeface="Century Gothic"/>
              <a:ea typeface="Century Gothic"/>
              <a:cs typeface="Century Gothic"/>
              <a:sym typeface="Century Gothic"/>
            </a:endParaRPr>
          </a:p>
        </p:txBody>
      </p:sp>
      <p:sp>
        <p:nvSpPr>
          <p:cNvPr id="365" name="Google Shape;365;p28"/>
          <p:cNvSpPr txBox="1"/>
          <p:nvPr/>
        </p:nvSpPr>
        <p:spPr>
          <a:xfrm>
            <a:off x="175350" y="700200"/>
            <a:ext cx="6578100" cy="1085100"/>
          </a:xfrm>
          <a:prstGeom prst="rect">
            <a:avLst/>
          </a:prstGeom>
          <a:solidFill>
            <a:srgbClr val="BED7EF"/>
          </a:solidFill>
          <a:ln cap="flat" cmpd="sng" w="28575">
            <a:solidFill>
              <a:srgbClr val="FFFF00"/>
            </a:solidFill>
            <a:prstDash val="dash"/>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2000">
                <a:solidFill>
                  <a:schemeClr val="dk1"/>
                </a:solidFill>
                <a:latin typeface="Century Gothic"/>
                <a:ea typeface="Century Gothic"/>
                <a:cs typeface="Century Gothic"/>
                <a:sym typeface="Century Gothic"/>
              </a:rPr>
              <a:t>Students created an origami fortune teller and wrote questions inside it to practice question formation and learn more about their classmates.</a:t>
            </a:r>
            <a:endParaRPr sz="2000">
              <a:solidFill>
                <a:schemeClr val="dk1"/>
              </a:solidFill>
              <a:latin typeface="Century Gothic"/>
              <a:ea typeface="Century Gothic"/>
              <a:cs typeface="Century Gothic"/>
              <a:sym typeface="Century Gothic"/>
            </a:endParaRPr>
          </a:p>
          <a:p>
            <a:pPr indent="0" lvl="0" marL="0" rtl="0" algn="ctr">
              <a:lnSpc>
                <a:spcPct val="115000"/>
              </a:lnSpc>
              <a:spcBef>
                <a:spcPts val="0"/>
              </a:spcBef>
              <a:spcAft>
                <a:spcPts val="0"/>
              </a:spcAft>
              <a:buClr>
                <a:schemeClr val="dk1"/>
              </a:buClr>
              <a:buSzPts val="1100"/>
              <a:buFont typeface="Arial"/>
              <a:buNone/>
            </a:pPr>
            <a:r>
              <a:t/>
            </a:r>
            <a:endParaRPr sz="1800">
              <a:solidFill>
                <a:schemeClr val="dk1"/>
              </a:solidFill>
            </a:endParaRPr>
          </a:p>
          <a:p>
            <a:pPr indent="0" lvl="0" marL="0" rtl="0" algn="ctr">
              <a:lnSpc>
                <a:spcPct val="115000"/>
              </a:lnSpc>
              <a:spcBef>
                <a:spcPts val="0"/>
              </a:spcBef>
              <a:spcAft>
                <a:spcPts val="0"/>
              </a:spcAft>
              <a:buClr>
                <a:schemeClr val="dk1"/>
              </a:buClr>
              <a:buSzPts val="1100"/>
              <a:buFont typeface="Arial"/>
              <a:buNone/>
            </a:pPr>
            <a:r>
              <a:t/>
            </a:r>
            <a:endParaRPr sz="18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p:txBody>
      </p:sp>
      <p:sp>
        <p:nvSpPr>
          <p:cNvPr id="366" name="Google Shape;366;p28"/>
          <p:cNvSpPr txBox="1"/>
          <p:nvPr/>
        </p:nvSpPr>
        <p:spPr>
          <a:xfrm>
            <a:off x="3812050" y="7804325"/>
            <a:ext cx="2684700" cy="1085100"/>
          </a:xfrm>
          <a:prstGeom prst="rect">
            <a:avLst/>
          </a:prstGeom>
          <a:solidFill>
            <a:srgbClr val="BED7EF"/>
          </a:solidFill>
          <a:ln cap="flat" cmpd="sng" w="28575">
            <a:solidFill>
              <a:srgbClr val="F37876"/>
            </a:solidFill>
            <a:prstDash val="dashDot"/>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800">
                <a:solidFill>
                  <a:schemeClr val="dk1"/>
                </a:solidFill>
                <a:latin typeface="Century Gothic"/>
                <a:ea typeface="Century Gothic"/>
                <a:cs typeface="Century Gothic"/>
                <a:sym typeface="Century Gothic"/>
              </a:rPr>
              <a:t>María, 5B shows the questions she created for her fortune teller.</a:t>
            </a:r>
            <a:endParaRPr sz="1800">
              <a:solidFill>
                <a:schemeClr val="dk1"/>
              </a:solidFill>
              <a:latin typeface="Century Gothic"/>
              <a:ea typeface="Century Gothic"/>
              <a:cs typeface="Century Gothic"/>
              <a:sym typeface="Century Gothic"/>
            </a:endParaRPr>
          </a:p>
        </p:txBody>
      </p:sp>
      <p:sp>
        <p:nvSpPr>
          <p:cNvPr id="367" name="Google Shape;367;p28"/>
          <p:cNvSpPr txBox="1"/>
          <p:nvPr/>
        </p:nvSpPr>
        <p:spPr>
          <a:xfrm>
            <a:off x="2960150" y="2129125"/>
            <a:ext cx="3123600" cy="749400"/>
          </a:xfrm>
          <a:prstGeom prst="rect">
            <a:avLst/>
          </a:prstGeom>
          <a:solidFill>
            <a:srgbClr val="BED7EF"/>
          </a:solidFill>
          <a:ln cap="flat" cmpd="sng" w="28575">
            <a:solidFill>
              <a:srgbClr val="FF9900"/>
            </a:solidFill>
            <a:prstDash val="dashDot"/>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800">
                <a:solidFill>
                  <a:schemeClr val="dk1"/>
                </a:solidFill>
                <a:latin typeface="Century Gothic"/>
                <a:ea typeface="Century Gothic"/>
                <a:cs typeface="Century Gothic"/>
                <a:sym typeface="Century Gothic"/>
              </a:rPr>
              <a:t>Julian, 5B works carefully to create his fortune teller.</a:t>
            </a:r>
            <a:endParaRPr sz="1800">
              <a:solidFill>
                <a:schemeClr val="dk1"/>
              </a:solidFill>
              <a:latin typeface="Century Gothic"/>
              <a:ea typeface="Century Gothic"/>
              <a:cs typeface="Century Gothic"/>
              <a:sym typeface="Century Gothic"/>
            </a:endParaRPr>
          </a:p>
        </p:txBody>
      </p:sp>
      <p:pic>
        <p:nvPicPr>
          <p:cNvPr id="368" name="Google Shape;368;p28"/>
          <p:cNvPicPr preferRelativeResize="0"/>
          <p:nvPr/>
        </p:nvPicPr>
        <p:blipFill rotWithShape="1">
          <a:blip r:embed="rId3">
            <a:alphaModFix/>
          </a:blip>
          <a:srcRect b="8307" l="0" r="0" t="0"/>
          <a:stretch/>
        </p:blipFill>
        <p:spPr>
          <a:xfrm>
            <a:off x="152400" y="1937700"/>
            <a:ext cx="2684710" cy="3550900"/>
          </a:xfrm>
          <a:prstGeom prst="rect">
            <a:avLst/>
          </a:prstGeom>
          <a:noFill/>
          <a:ln cap="flat" cmpd="sng" w="28575">
            <a:solidFill>
              <a:srgbClr val="FC461A"/>
            </a:solidFill>
            <a:prstDash val="dot"/>
            <a:round/>
            <a:headEnd len="sm" w="sm" type="none"/>
            <a:tailEnd len="sm" w="sm" type="none"/>
          </a:ln>
        </p:spPr>
      </p:pic>
      <p:pic>
        <p:nvPicPr>
          <p:cNvPr id="369" name="Google Shape;369;p28"/>
          <p:cNvPicPr preferRelativeResize="0"/>
          <p:nvPr/>
        </p:nvPicPr>
        <p:blipFill>
          <a:blip r:embed="rId4">
            <a:alphaModFix/>
          </a:blip>
          <a:stretch>
            <a:fillRect/>
          </a:stretch>
        </p:blipFill>
        <p:spPr>
          <a:xfrm>
            <a:off x="9" y="5842025"/>
            <a:ext cx="3647328" cy="3301975"/>
          </a:xfrm>
          <a:prstGeom prst="rect">
            <a:avLst/>
          </a:prstGeom>
          <a:noFill/>
          <a:ln cap="flat" cmpd="sng" w="28575">
            <a:solidFill>
              <a:srgbClr val="0000FF"/>
            </a:solidFill>
            <a:prstDash val="dot"/>
            <a:round/>
            <a:headEnd len="sm" w="sm" type="none"/>
            <a:tailEnd len="sm" w="sm" type="none"/>
          </a:ln>
        </p:spPr>
      </p:pic>
      <p:pic>
        <p:nvPicPr>
          <p:cNvPr id="370" name="Google Shape;370;p28"/>
          <p:cNvPicPr preferRelativeResize="0"/>
          <p:nvPr/>
        </p:nvPicPr>
        <p:blipFill>
          <a:blip r:embed="rId5">
            <a:alphaModFix/>
          </a:blip>
          <a:stretch>
            <a:fillRect/>
          </a:stretch>
        </p:blipFill>
        <p:spPr>
          <a:xfrm>
            <a:off x="3812050" y="3222350"/>
            <a:ext cx="3045938" cy="2954875"/>
          </a:xfrm>
          <a:prstGeom prst="rect">
            <a:avLst/>
          </a:prstGeom>
          <a:noFill/>
          <a:ln cap="flat" cmpd="sng" w="28575">
            <a:solidFill>
              <a:srgbClr val="FF00FF"/>
            </a:solidFill>
            <a:prstDash val="dot"/>
            <a:round/>
            <a:headEnd len="sm" w="sm" type="none"/>
            <a:tailEnd len="sm" w="sm" type="none"/>
          </a:ln>
        </p:spPr>
      </p:pic>
      <p:sp>
        <p:nvSpPr>
          <p:cNvPr id="371" name="Google Shape;371;p28"/>
          <p:cNvSpPr txBox="1"/>
          <p:nvPr/>
        </p:nvSpPr>
        <p:spPr>
          <a:xfrm>
            <a:off x="2837100" y="5706825"/>
            <a:ext cx="4106100" cy="470400"/>
          </a:xfrm>
          <a:prstGeom prst="rect">
            <a:avLst/>
          </a:prstGeom>
          <a:solidFill>
            <a:srgbClr val="BED7EF"/>
          </a:solidFill>
          <a:ln cap="flat" cmpd="sng" w="28575">
            <a:solidFill>
              <a:srgbClr val="00FFFF"/>
            </a:solidFill>
            <a:prstDash val="dashDot"/>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800">
                <a:solidFill>
                  <a:schemeClr val="dk1"/>
                </a:solidFill>
                <a:latin typeface="Century Gothic"/>
                <a:ea typeface="Century Gothic"/>
                <a:cs typeface="Century Gothic"/>
                <a:sym typeface="Century Gothic"/>
              </a:rPr>
              <a:t>Ignacio, 5B shows his fortune teller.</a:t>
            </a:r>
            <a:endParaRPr sz="1800">
              <a:solidFill>
                <a:schemeClr val="dk1"/>
              </a:solidFill>
              <a:latin typeface="Century Gothic"/>
              <a:ea typeface="Century Gothic"/>
              <a:cs typeface="Century Gothic"/>
              <a:sym typeface="Century Gothic"/>
            </a:endParaRPr>
          </a:p>
          <a:p>
            <a:pPr indent="0" lvl="0" marL="0" rtl="0" algn="ctr">
              <a:lnSpc>
                <a:spcPct val="115000"/>
              </a:lnSpc>
              <a:spcBef>
                <a:spcPts val="0"/>
              </a:spcBef>
              <a:spcAft>
                <a:spcPts val="0"/>
              </a:spcAft>
              <a:buClr>
                <a:schemeClr val="dk1"/>
              </a:buClr>
              <a:buSzPts val="1100"/>
              <a:buFont typeface="Arial"/>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id="376" name="Google Shape;376;p29"/>
          <p:cNvSpPr txBox="1"/>
          <p:nvPr>
            <p:ph type="title"/>
          </p:nvPr>
        </p:nvSpPr>
        <p:spPr>
          <a:xfrm>
            <a:off x="162900" y="112875"/>
            <a:ext cx="6603000" cy="470400"/>
          </a:xfrm>
          <a:prstGeom prst="rect">
            <a:avLst/>
          </a:prstGeom>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200">
                <a:latin typeface="Century Gothic"/>
                <a:ea typeface="Century Gothic"/>
                <a:cs typeface="Century Gothic"/>
                <a:sym typeface="Century Gothic"/>
              </a:rPr>
              <a:t>I Unit - 4th Grade							4</a:t>
            </a:r>
            <a:endParaRPr sz="2200">
              <a:latin typeface="Century Gothic"/>
              <a:ea typeface="Century Gothic"/>
              <a:cs typeface="Century Gothic"/>
              <a:sym typeface="Century Gothic"/>
            </a:endParaRPr>
          </a:p>
        </p:txBody>
      </p:sp>
      <p:sp>
        <p:nvSpPr>
          <p:cNvPr id="377" name="Google Shape;377;p29"/>
          <p:cNvSpPr txBox="1"/>
          <p:nvPr>
            <p:ph type="title"/>
          </p:nvPr>
        </p:nvSpPr>
        <p:spPr>
          <a:xfrm>
            <a:off x="162900" y="112875"/>
            <a:ext cx="6603000" cy="470400"/>
          </a:xfrm>
          <a:prstGeom prst="rect">
            <a:avLst/>
          </a:prstGeom>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200">
                <a:latin typeface="Century Gothic"/>
                <a:ea typeface="Century Gothic"/>
                <a:cs typeface="Century Gothic"/>
                <a:sym typeface="Century Gothic"/>
              </a:rPr>
              <a:t>II Unit - 6th Grade                                         	  17</a:t>
            </a:r>
            <a:endParaRPr sz="2200">
              <a:latin typeface="Century Gothic"/>
              <a:ea typeface="Century Gothic"/>
              <a:cs typeface="Century Gothic"/>
              <a:sym typeface="Century Gothic"/>
            </a:endParaRPr>
          </a:p>
        </p:txBody>
      </p:sp>
      <p:pic>
        <p:nvPicPr>
          <p:cNvPr id="378" name="Google Shape;378;p29"/>
          <p:cNvPicPr preferRelativeResize="0"/>
          <p:nvPr/>
        </p:nvPicPr>
        <p:blipFill rotWithShape="1">
          <a:blip r:embed="rId3">
            <a:alphaModFix/>
          </a:blip>
          <a:srcRect b="0" l="0" r="0" t="26237"/>
          <a:stretch/>
        </p:blipFill>
        <p:spPr>
          <a:xfrm>
            <a:off x="1784575" y="5118211"/>
            <a:ext cx="5073425" cy="4025790"/>
          </a:xfrm>
          <a:prstGeom prst="rect">
            <a:avLst/>
          </a:prstGeom>
          <a:noFill/>
          <a:ln>
            <a:noFill/>
          </a:ln>
        </p:spPr>
      </p:pic>
      <p:pic>
        <p:nvPicPr>
          <p:cNvPr id="379" name="Google Shape;379;p29"/>
          <p:cNvPicPr preferRelativeResize="0"/>
          <p:nvPr/>
        </p:nvPicPr>
        <p:blipFill rotWithShape="1">
          <a:blip r:embed="rId4">
            <a:alphaModFix/>
          </a:blip>
          <a:srcRect b="0" l="0" r="0" t="45542"/>
          <a:stretch/>
        </p:blipFill>
        <p:spPr>
          <a:xfrm>
            <a:off x="1692475" y="2624254"/>
            <a:ext cx="5073425" cy="2345346"/>
          </a:xfrm>
          <a:prstGeom prst="rect">
            <a:avLst/>
          </a:prstGeom>
          <a:noFill/>
          <a:ln>
            <a:noFill/>
          </a:ln>
        </p:spPr>
      </p:pic>
      <p:sp>
        <p:nvSpPr>
          <p:cNvPr id="380" name="Google Shape;380;p29"/>
          <p:cNvSpPr txBox="1"/>
          <p:nvPr/>
        </p:nvSpPr>
        <p:spPr>
          <a:xfrm>
            <a:off x="86425" y="775225"/>
            <a:ext cx="1529700" cy="8219400"/>
          </a:xfrm>
          <a:prstGeom prst="rect">
            <a:avLst/>
          </a:prstGeom>
          <a:solidFill>
            <a:srgbClr val="C9DAF8"/>
          </a:solidFill>
          <a:ln cap="flat" cmpd="sng" w="28575">
            <a:solidFill>
              <a:srgbClr val="FFFF00"/>
            </a:solidFill>
            <a:prstDash val="lgDash"/>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222222"/>
                </a:solidFill>
                <a:latin typeface="Century Gothic"/>
                <a:ea typeface="Century Gothic"/>
                <a:cs typeface="Century Gothic"/>
                <a:sym typeface="Century Gothic"/>
              </a:rPr>
              <a:t>S</a:t>
            </a:r>
            <a:r>
              <a:rPr lang="en" sz="2000">
                <a:solidFill>
                  <a:srgbClr val="222222"/>
                </a:solidFill>
                <a:latin typeface="Century Gothic"/>
                <a:ea typeface="Century Gothic"/>
                <a:cs typeface="Century Gothic"/>
                <a:sym typeface="Century Gothic"/>
              </a:rPr>
              <a:t>tudents wrote a paragraph about their favorite thing. </a:t>
            </a:r>
            <a:endParaRPr sz="2000">
              <a:solidFill>
                <a:srgbClr val="222222"/>
              </a:solidFill>
              <a:latin typeface="Century Gothic"/>
              <a:ea typeface="Century Gothic"/>
              <a:cs typeface="Century Gothic"/>
              <a:sym typeface="Century Gothic"/>
            </a:endParaRPr>
          </a:p>
          <a:p>
            <a:pPr indent="0" lvl="0" marL="0" rtl="0" algn="l">
              <a:spcBef>
                <a:spcPts val="0"/>
              </a:spcBef>
              <a:spcAft>
                <a:spcPts val="0"/>
              </a:spcAft>
              <a:buNone/>
            </a:pPr>
            <a:r>
              <a:t/>
            </a:r>
            <a:endParaRPr sz="2000">
              <a:solidFill>
                <a:srgbClr val="222222"/>
              </a:solidFill>
              <a:latin typeface="Century Gothic"/>
              <a:ea typeface="Century Gothic"/>
              <a:cs typeface="Century Gothic"/>
              <a:sym typeface="Century Gothic"/>
            </a:endParaRPr>
          </a:p>
          <a:p>
            <a:pPr indent="0" lvl="0" marL="0" rtl="0" algn="l">
              <a:spcBef>
                <a:spcPts val="0"/>
              </a:spcBef>
              <a:spcAft>
                <a:spcPts val="0"/>
              </a:spcAft>
              <a:buNone/>
            </a:pPr>
            <a:r>
              <a:rPr lang="en" sz="2000">
                <a:solidFill>
                  <a:srgbClr val="222222"/>
                </a:solidFill>
                <a:latin typeface="Century Gothic"/>
                <a:ea typeface="Century Gothic"/>
                <a:cs typeface="Century Gothic"/>
                <a:sym typeface="Century Gothic"/>
              </a:rPr>
              <a:t>To express ideas about their topic, students wrote a paragraph and applied sentence structure, verb tenses, grammar points, and 6 traits for writing.</a:t>
            </a:r>
            <a:endParaRPr sz="2000">
              <a:latin typeface="Century Gothic"/>
              <a:ea typeface="Century Gothic"/>
              <a:cs typeface="Century Gothic"/>
              <a:sym typeface="Century Gothic"/>
            </a:endParaRPr>
          </a:p>
        </p:txBody>
      </p:sp>
      <p:pic>
        <p:nvPicPr>
          <p:cNvPr id="381" name="Google Shape;381;p29"/>
          <p:cNvPicPr preferRelativeResize="0"/>
          <p:nvPr/>
        </p:nvPicPr>
        <p:blipFill rotWithShape="1">
          <a:blip r:embed="rId5">
            <a:alphaModFix/>
          </a:blip>
          <a:srcRect b="54859" l="0" r="0" t="0"/>
          <a:stretch/>
        </p:blipFill>
        <p:spPr>
          <a:xfrm>
            <a:off x="1784575" y="620513"/>
            <a:ext cx="4212249" cy="19665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sp>
        <p:nvSpPr>
          <p:cNvPr id="386" name="Google Shape;386;p30"/>
          <p:cNvSpPr txBox="1"/>
          <p:nvPr>
            <p:ph type="title"/>
          </p:nvPr>
        </p:nvSpPr>
        <p:spPr>
          <a:xfrm>
            <a:off x="162900" y="112875"/>
            <a:ext cx="6603000" cy="470400"/>
          </a:xfrm>
          <a:prstGeom prst="rect">
            <a:avLst/>
          </a:prstGeom>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200">
                <a:latin typeface="Century Gothic"/>
                <a:ea typeface="Century Gothic"/>
                <a:cs typeface="Century Gothic"/>
                <a:sym typeface="Century Gothic"/>
              </a:rPr>
              <a:t>I Unit - 4th Grade							4</a:t>
            </a:r>
            <a:endParaRPr sz="2200">
              <a:latin typeface="Century Gothic"/>
              <a:ea typeface="Century Gothic"/>
              <a:cs typeface="Century Gothic"/>
              <a:sym typeface="Century Gothic"/>
            </a:endParaRPr>
          </a:p>
        </p:txBody>
      </p:sp>
      <p:sp>
        <p:nvSpPr>
          <p:cNvPr id="387" name="Google Shape;387;p30"/>
          <p:cNvSpPr txBox="1"/>
          <p:nvPr>
            <p:ph type="title"/>
          </p:nvPr>
        </p:nvSpPr>
        <p:spPr>
          <a:xfrm>
            <a:off x="162900" y="112875"/>
            <a:ext cx="6603000" cy="470400"/>
          </a:xfrm>
          <a:prstGeom prst="rect">
            <a:avLst/>
          </a:prstGeom>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200">
                <a:latin typeface="Century Gothic"/>
                <a:ea typeface="Century Gothic"/>
                <a:cs typeface="Century Gothic"/>
                <a:sym typeface="Century Gothic"/>
              </a:rPr>
              <a:t>II Unit - 6th Grade (continued)      				18</a:t>
            </a:r>
            <a:endParaRPr sz="2200">
              <a:latin typeface="Century Gothic"/>
              <a:ea typeface="Century Gothic"/>
              <a:cs typeface="Century Gothic"/>
              <a:sym typeface="Century Gothic"/>
            </a:endParaRPr>
          </a:p>
        </p:txBody>
      </p:sp>
      <p:pic>
        <p:nvPicPr>
          <p:cNvPr id="388" name="Google Shape;388;p30"/>
          <p:cNvPicPr preferRelativeResize="0"/>
          <p:nvPr/>
        </p:nvPicPr>
        <p:blipFill rotWithShape="1">
          <a:blip r:embed="rId3">
            <a:alphaModFix/>
          </a:blip>
          <a:srcRect b="0" l="0" r="0" t="46751"/>
          <a:stretch/>
        </p:blipFill>
        <p:spPr>
          <a:xfrm>
            <a:off x="1219788" y="4422475"/>
            <a:ext cx="5724638" cy="2561175"/>
          </a:xfrm>
          <a:prstGeom prst="rect">
            <a:avLst/>
          </a:prstGeom>
          <a:noFill/>
          <a:ln>
            <a:noFill/>
          </a:ln>
        </p:spPr>
      </p:pic>
      <p:pic>
        <p:nvPicPr>
          <p:cNvPr id="389" name="Google Shape;389;p30"/>
          <p:cNvPicPr preferRelativeResize="0"/>
          <p:nvPr/>
        </p:nvPicPr>
        <p:blipFill rotWithShape="1">
          <a:blip r:embed="rId4">
            <a:alphaModFix/>
          </a:blip>
          <a:srcRect b="0" l="0" r="0" t="60530"/>
          <a:stretch/>
        </p:blipFill>
        <p:spPr>
          <a:xfrm>
            <a:off x="-86425" y="2597575"/>
            <a:ext cx="6331516" cy="1974424"/>
          </a:xfrm>
          <a:prstGeom prst="rect">
            <a:avLst/>
          </a:prstGeom>
          <a:noFill/>
          <a:ln>
            <a:noFill/>
          </a:ln>
        </p:spPr>
      </p:pic>
      <p:pic>
        <p:nvPicPr>
          <p:cNvPr id="390" name="Google Shape;390;p30"/>
          <p:cNvPicPr preferRelativeResize="0"/>
          <p:nvPr/>
        </p:nvPicPr>
        <p:blipFill rotWithShape="1">
          <a:blip r:embed="rId5">
            <a:alphaModFix/>
          </a:blip>
          <a:srcRect b="54859" l="0" r="0" t="0"/>
          <a:stretch/>
        </p:blipFill>
        <p:spPr>
          <a:xfrm>
            <a:off x="1322875" y="631075"/>
            <a:ext cx="4212249" cy="1966500"/>
          </a:xfrm>
          <a:prstGeom prst="rect">
            <a:avLst/>
          </a:prstGeom>
          <a:noFill/>
          <a:ln>
            <a:noFill/>
          </a:ln>
        </p:spPr>
      </p:pic>
      <p:pic>
        <p:nvPicPr>
          <p:cNvPr id="391" name="Google Shape;391;p30"/>
          <p:cNvPicPr preferRelativeResize="0"/>
          <p:nvPr/>
        </p:nvPicPr>
        <p:blipFill rotWithShape="1">
          <a:blip r:embed="rId5">
            <a:alphaModFix/>
          </a:blip>
          <a:srcRect b="0" l="0" r="0" t="44641"/>
          <a:stretch/>
        </p:blipFill>
        <p:spPr>
          <a:xfrm>
            <a:off x="69150" y="6732350"/>
            <a:ext cx="4796982" cy="24116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p31"/>
          <p:cNvSpPr txBox="1"/>
          <p:nvPr>
            <p:ph type="title"/>
          </p:nvPr>
        </p:nvSpPr>
        <p:spPr>
          <a:xfrm>
            <a:off x="162900" y="112875"/>
            <a:ext cx="6603000" cy="470400"/>
          </a:xfrm>
          <a:prstGeom prst="rect">
            <a:avLst/>
          </a:prstGeom>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2200">
                <a:latin typeface="Century Gothic"/>
                <a:ea typeface="Century Gothic"/>
                <a:cs typeface="Century Gothic"/>
                <a:sym typeface="Century Gothic"/>
              </a:rPr>
              <a:t>II Unit- 7th Grade       							19</a:t>
            </a:r>
            <a:endParaRPr/>
          </a:p>
        </p:txBody>
      </p:sp>
      <p:sp>
        <p:nvSpPr>
          <p:cNvPr id="397" name="Google Shape;397;p31"/>
          <p:cNvSpPr txBox="1"/>
          <p:nvPr/>
        </p:nvSpPr>
        <p:spPr>
          <a:xfrm>
            <a:off x="4519500" y="1639550"/>
            <a:ext cx="2246400" cy="6871200"/>
          </a:xfrm>
          <a:prstGeom prst="rect">
            <a:avLst/>
          </a:prstGeom>
          <a:solidFill>
            <a:srgbClr val="BED7EF"/>
          </a:solidFill>
          <a:ln cap="flat" cmpd="sng" w="28575">
            <a:solidFill>
              <a:srgbClr val="F37876"/>
            </a:solidFill>
            <a:prstDash val="dash"/>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2000">
                <a:solidFill>
                  <a:schemeClr val="dk1"/>
                </a:solidFill>
                <a:latin typeface="Century Gothic"/>
                <a:ea typeface="Century Gothic"/>
                <a:cs typeface="Century Gothic"/>
                <a:sym typeface="Century Gothic"/>
              </a:rPr>
              <a:t>This first bimester, 7th Graders had some fun sharing a regular day in their lives. They worked on writing their scripts using simple present and literary techniques.</a:t>
            </a:r>
            <a:endParaRPr sz="2000">
              <a:solidFill>
                <a:schemeClr val="dk1"/>
              </a:solidFill>
              <a:latin typeface="Century Gothic"/>
              <a:ea typeface="Century Gothic"/>
              <a:cs typeface="Century Gothic"/>
              <a:sym typeface="Century Gothic"/>
            </a:endParaRPr>
          </a:p>
          <a:p>
            <a:pPr indent="0" lvl="0" marL="0" rtl="0" algn="l">
              <a:lnSpc>
                <a:spcPct val="115000"/>
              </a:lnSpc>
              <a:spcBef>
                <a:spcPts val="0"/>
              </a:spcBef>
              <a:spcAft>
                <a:spcPts val="0"/>
              </a:spcAft>
              <a:buClr>
                <a:schemeClr val="dk1"/>
              </a:buClr>
              <a:buSzPts val="1100"/>
              <a:buFont typeface="Arial"/>
              <a:buNone/>
            </a:pPr>
            <a:r>
              <a:rPr lang="en" sz="2000">
                <a:solidFill>
                  <a:schemeClr val="dk1"/>
                </a:solidFill>
                <a:latin typeface="Century Gothic"/>
                <a:ea typeface="Century Gothic"/>
                <a:cs typeface="Century Gothic"/>
                <a:sym typeface="Century Gothic"/>
              </a:rPr>
              <a:t>Later, they peer edited their scripts and created videos combining their text and images.  </a:t>
            </a:r>
            <a:endParaRPr sz="2000">
              <a:solidFill>
                <a:schemeClr val="dk1"/>
              </a:solidFill>
              <a:latin typeface="Century Gothic"/>
              <a:ea typeface="Century Gothic"/>
              <a:cs typeface="Century Gothic"/>
              <a:sym typeface="Century Gothic"/>
            </a:endParaRPr>
          </a:p>
        </p:txBody>
      </p:sp>
      <p:sp>
        <p:nvSpPr>
          <p:cNvPr id="398" name="Google Shape;398;p31"/>
          <p:cNvSpPr txBox="1"/>
          <p:nvPr/>
        </p:nvSpPr>
        <p:spPr>
          <a:xfrm>
            <a:off x="542925" y="7791450"/>
            <a:ext cx="428700" cy="12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31"/>
          <p:cNvSpPr txBox="1"/>
          <p:nvPr/>
        </p:nvSpPr>
        <p:spPr>
          <a:xfrm rot="-657943">
            <a:off x="57070" y="1097196"/>
            <a:ext cx="1400471" cy="373726"/>
          </a:xfrm>
          <a:prstGeom prst="rect">
            <a:avLst/>
          </a:prstGeom>
          <a:solidFill>
            <a:srgbClr val="BED7EF"/>
          </a:solidFill>
          <a:ln cap="flat" cmpd="sng" w="28575">
            <a:solidFill>
              <a:srgbClr val="9900FF"/>
            </a:solidFill>
            <a:prstDash val="dashDot"/>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900">
                <a:solidFill>
                  <a:schemeClr val="dk1"/>
                </a:solidFill>
                <a:latin typeface="Century Gothic"/>
                <a:ea typeface="Century Gothic"/>
                <a:cs typeface="Century Gothic"/>
                <a:sym typeface="Century Gothic"/>
              </a:rPr>
              <a:t>Leonor, 7B</a:t>
            </a:r>
            <a:endParaRPr sz="1900">
              <a:solidFill>
                <a:schemeClr val="dk1"/>
              </a:solidFill>
              <a:latin typeface="Century Gothic"/>
              <a:ea typeface="Century Gothic"/>
              <a:cs typeface="Century Gothic"/>
              <a:sym typeface="Century Gothic"/>
            </a:endParaRPr>
          </a:p>
        </p:txBody>
      </p:sp>
      <p:sp>
        <p:nvSpPr>
          <p:cNvPr id="400" name="Google Shape;400;p31"/>
          <p:cNvSpPr txBox="1"/>
          <p:nvPr/>
        </p:nvSpPr>
        <p:spPr>
          <a:xfrm>
            <a:off x="1929000" y="755850"/>
            <a:ext cx="3000000" cy="470400"/>
          </a:xfrm>
          <a:prstGeom prst="rect">
            <a:avLst/>
          </a:prstGeom>
          <a:solidFill>
            <a:srgbClr val="BED7EF"/>
          </a:solidFill>
          <a:ln cap="flat" cmpd="sng" w="28575">
            <a:solidFill>
              <a:srgbClr val="006D8C"/>
            </a:solidFill>
            <a:prstDash val="dash"/>
            <a:round/>
            <a:headEnd len="sm" w="sm" type="none"/>
            <a:tailEnd len="sm" w="sm" type="none"/>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lang="en" sz="2000">
                <a:solidFill>
                  <a:schemeClr val="dk1"/>
                </a:solidFill>
                <a:latin typeface="Century Gothic"/>
                <a:ea typeface="Century Gothic"/>
                <a:cs typeface="Century Gothic"/>
                <a:sym typeface="Century Gothic"/>
              </a:rPr>
              <a:t>“My Day in a Nutshell”</a:t>
            </a:r>
            <a:endParaRPr sz="2000">
              <a:solidFill>
                <a:schemeClr val="dk1"/>
              </a:solidFill>
              <a:latin typeface="Century Gothic"/>
              <a:ea typeface="Century Gothic"/>
              <a:cs typeface="Century Gothic"/>
              <a:sym typeface="Century Gothic"/>
            </a:endParaRPr>
          </a:p>
        </p:txBody>
      </p:sp>
      <p:sp>
        <p:nvSpPr>
          <p:cNvPr id="401" name="Google Shape;401;p31"/>
          <p:cNvSpPr txBox="1"/>
          <p:nvPr/>
        </p:nvSpPr>
        <p:spPr>
          <a:xfrm rot="493053">
            <a:off x="3021376" y="6139706"/>
            <a:ext cx="1362186" cy="373735"/>
          </a:xfrm>
          <a:prstGeom prst="rect">
            <a:avLst/>
          </a:prstGeom>
          <a:solidFill>
            <a:srgbClr val="BED7EF"/>
          </a:solidFill>
          <a:ln cap="flat" cmpd="sng" w="28575">
            <a:solidFill>
              <a:srgbClr val="00FFFF"/>
            </a:solidFill>
            <a:prstDash val="dashDot"/>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900">
                <a:solidFill>
                  <a:schemeClr val="dk1"/>
                </a:solidFill>
                <a:latin typeface="Century Gothic"/>
                <a:ea typeface="Century Gothic"/>
                <a:cs typeface="Century Gothic"/>
                <a:sym typeface="Century Gothic"/>
              </a:rPr>
              <a:t>Belén, 7D</a:t>
            </a:r>
            <a:endParaRPr sz="1900">
              <a:solidFill>
                <a:schemeClr val="dk1"/>
              </a:solidFill>
              <a:latin typeface="Century Gothic"/>
              <a:ea typeface="Century Gothic"/>
              <a:cs typeface="Century Gothic"/>
              <a:sym typeface="Century Gothic"/>
            </a:endParaRPr>
          </a:p>
        </p:txBody>
      </p:sp>
      <p:pic>
        <p:nvPicPr>
          <p:cNvPr id="402" name="Google Shape;402;p31" title="Leonor Ferreiro.mp4">
            <a:hlinkClick r:id="rId3"/>
          </p:cNvPr>
          <p:cNvPicPr preferRelativeResize="0"/>
          <p:nvPr/>
        </p:nvPicPr>
        <p:blipFill>
          <a:blip r:embed="rId4">
            <a:alphaModFix/>
          </a:blip>
          <a:stretch>
            <a:fillRect/>
          </a:stretch>
        </p:blipFill>
        <p:spPr>
          <a:xfrm>
            <a:off x="152400" y="1639550"/>
            <a:ext cx="4152374" cy="2335711"/>
          </a:xfrm>
          <a:prstGeom prst="rect">
            <a:avLst/>
          </a:prstGeom>
          <a:noFill/>
          <a:ln cap="flat" cmpd="sng" w="28575">
            <a:solidFill>
              <a:schemeClr val="accent1"/>
            </a:solidFill>
            <a:prstDash val="dot"/>
            <a:round/>
            <a:headEnd len="sm" w="sm" type="none"/>
            <a:tailEnd len="sm" w="sm" type="none"/>
          </a:ln>
        </p:spPr>
      </p:pic>
      <p:pic>
        <p:nvPicPr>
          <p:cNvPr id="403" name="Google Shape;403;p31" title="Belén Guzmán.mp4">
            <a:hlinkClick r:id="rId5"/>
          </p:cNvPr>
          <p:cNvPicPr preferRelativeResize="0"/>
          <p:nvPr/>
        </p:nvPicPr>
        <p:blipFill>
          <a:blip r:embed="rId6">
            <a:alphaModFix/>
          </a:blip>
          <a:stretch>
            <a:fillRect/>
          </a:stretch>
        </p:blipFill>
        <p:spPr>
          <a:xfrm>
            <a:off x="152400" y="6689873"/>
            <a:ext cx="4152374" cy="2327060"/>
          </a:xfrm>
          <a:prstGeom prst="rect">
            <a:avLst/>
          </a:prstGeom>
          <a:noFill/>
          <a:ln cap="flat" cmpd="sng" w="28575">
            <a:solidFill>
              <a:srgbClr val="F99900"/>
            </a:solidFill>
            <a:prstDash val="dot"/>
            <a:round/>
            <a:headEnd len="sm" w="sm" type="none"/>
            <a:tailEnd len="sm" w="sm" type="none"/>
          </a:ln>
        </p:spPr>
      </p:pic>
      <p:pic>
        <p:nvPicPr>
          <p:cNvPr id="404" name="Google Shape;404;p31"/>
          <p:cNvPicPr preferRelativeResize="0"/>
          <p:nvPr/>
        </p:nvPicPr>
        <p:blipFill>
          <a:blip r:embed="rId7">
            <a:alphaModFix/>
          </a:blip>
          <a:stretch>
            <a:fillRect/>
          </a:stretch>
        </p:blipFill>
        <p:spPr>
          <a:xfrm>
            <a:off x="152400" y="4302287"/>
            <a:ext cx="4152376" cy="16609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2"/>
                                        </p:tgtEl>
                                        <p:attrNameLst>
                                          <p:attrName>style.visibility</p:attrName>
                                        </p:attrNameLst>
                                      </p:cBhvr>
                                      <p:to>
                                        <p:strVal val="visible"/>
                                      </p:to>
                                    </p:set>
                                    <p:animEffect filter="fade" transition="in">
                                      <p:cBhvr>
                                        <p:cTn dur="1000"/>
                                        <p:tgtEl>
                                          <p:spTgt spid="40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3"/>
                                        </p:tgtEl>
                                        <p:attrNameLst>
                                          <p:attrName>style.visibility</p:attrName>
                                        </p:attrNameLst>
                                      </p:cBhvr>
                                      <p:to>
                                        <p:strVal val="visible"/>
                                      </p:to>
                                    </p:set>
                                    <p:animEffect filter="fade" transition="in">
                                      <p:cBhvr>
                                        <p:cTn dur="1000"/>
                                        <p:tgtEl>
                                          <p:spTgt spid="4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14"/>
          <p:cNvSpPr txBox="1"/>
          <p:nvPr>
            <p:ph type="title"/>
          </p:nvPr>
        </p:nvSpPr>
        <p:spPr>
          <a:xfrm>
            <a:off x="127500" y="99250"/>
            <a:ext cx="6603000" cy="470400"/>
          </a:xfrm>
          <a:prstGeom prst="rect">
            <a:avLst/>
          </a:prstGeom>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200">
                <a:latin typeface="Century Gothic"/>
                <a:ea typeface="Century Gothic"/>
                <a:cs typeface="Century Gothic"/>
                <a:sym typeface="Century Gothic"/>
              </a:rPr>
              <a:t>I Unit - Pre-K English        							2</a:t>
            </a:r>
            <a:endParaRPr sz="2200">
              <a:latin typeface="Century Gothic"/>
              <a:ea typeface="Century Gothic"/>
              <a:cs typeface="Century Gothic"/>
              <a:sym typeface="Century Gothic"/>
            </a:endParaRPr>
          </a:p>
        </p:txBody>
      </p:sp>
      <p:sp>
        <p:nvSpPr>
          <p:cNvPr id="196" name="Google Shape;196;p14"/>
          <p:cNvSpPr txBox="1"/>
          <p:nvPr/>
        </p:nvSpPr>
        <p:spPr>
          <a:xfrm>
            <a:off x="127500" y="712950"/>
            <a:ext cx="6603000" cy="785700"/>
          </a:xfrm>
          <a:prstGeom prst="rect">
            <a:avLst/>
          </a:prstGeom>
          <a:solidFill>
            <a:srgbClr val="BED7EF"/>
          </a:solidFill>
          <a:ln cap="flat" cmpd="sng" w="38100">
            <a:solidFill>
              <a:srgbClr val="FFFF00"/>
            </a:solidFill>
            <a:prstDash val="lgDash"/>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900">
                <a:solidFill>
                  <a:schemeClr val="dk1"/>
                </a:solidFill>
                <a:latin typeface="Century Gothic"/>
                <a:ea typeface="Century Gothic"/>
                <a:cs typeface="Century Gothic"/>
                <a:sym typeface="Century Gothic"/>
              </a:rPr>
              <a:t>During the last weeks, Pre Kinder students have been learning about “Toys and Playground Games”. </a:t>
            </a:r>
            <a:endParaRPr sz="1900">
              <a:solidFill>
                <a:schemeClr val="dk1"/>
              </a:solidFill>
              <a:latin typeface="Century Gothic"/>
              <a:ea typeface="Century Gothic"/>
              <a:cs typeface="Century Gothic"/>
              <a:sym typeface="Century Gothic"/>
            </a:endParaRPr>
          </a:p>
          <a:p>
            <a:pPr indent="0" lvl="0" marL="0" rtl="0" algn="just">
              <a:spcBef>
                <a:spcPts val="0"/>
              </a:spcBef>
              <a:spcAft>
                <a:spcPts val="0"/>
              </a:spcAft>
              <a:buNone/>
            </a:pPr>
            <a:r>
              <a:t/>
            </a:r>
            <a:endParaRPr sz="1750"/>
          </a:p>
        </p:txBody>
      </p:sp>
      <p:sp>
        <p:nvSpPr>
          <p:cNvPr id="197" name="Google Shape;197;p14"/>
          <p:cNvSpPr txBox="1"/>
          <p:nvPr/>
        </p:nvSpPr>
        <p:spPr>
          <a:xfrm rot="570">
            <a:off x="127500" y="2127050"/>
            <a:ext cx="3620700" cy="1553700"/>
          </a:xfrm>
          <a:prstGeom prst="rect">
            <a:avLst/>
          </a:prstGeom>
          <a:solidFill>
            <a:srgbClr val="BED7EF"/>
          </a:solidFill>
          <a:ln cap="flat" cmpd="sng" w="38100">
            <a:solidFill>
              <a:srgbClr val="C27BA0"/>
            </a:solidFill>
            <a:prstDash val="dashDot"/>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900">
                <a:solidFill>
                  <a:schemeClr val="dk1"/>
                </a:solidFill>
                <a:latin typeface="Century Gothic"/>
                <a:ea typeface="Century Gothic"/>
                <a:cs typeface="Century Gothic"/>
                <a:sym typeface="Century Gothic"/>
              </a:rPr>
              <a:t> In this picture José Pedro I. from PKG shows us his beautiful drawing related to his favorite toys at home.</a:t>
            </a:r>
            <a:endParaRPr sz="2400">
              <a:solidFill>
                <a:schemeClr val="dk1"/>
              </a:solidFill>
              <a:latin typeface="Century Gothic"/>
              <a:ea typeface="Century Gothic"/>
              <a:cs typeface="Century Gothic"/>
              <a:sym typeface="Century Gothic"/>
            </a:endParaRPr>
          </a:p>
          <a:p>
            <a:pPr indent="0" lvl="0" marL="0" rtl="0" algn="just">
              <a:spcBef>
                <a:spcPts val="0"/>
              </a:spcBef>
              <a:spcAft>
                <a:spcPts val="0"/>
              </a:spcAft>
              <a:buNone/>
            </a:pPr>
            <a:r>
              <a:t/>
            </a:r>
            <a:endParaRPr sz="1750"/>
          </a:p>
        </p:txBody>
      </p:sp>
      <p:pic>
        <p:nvPicPr>
          <p:cNvPr descr="https://lh4.googleusercontent.com/01eCBka4Tk_JCMlMo2ySVz8i8N3r2sO6TZUxqjy7qCEHq_kA79cWyZz0K4UISNUkQv2oG3FHcKcPspV_xac-bSfzQfr45S7-FCJnHCFaack0IuROMANL4y80krNqz0uOEai2s18" id="198" name="Google Shape;198;p14"/>
          <p:cNvPicPr preferRelativeResize="0"/>
          <p:nvPr/>
        </p:nvPicPr>
        <p:blipFill rotWithShape="1">
          <a:blip r:embed="rId3">
            <a:alphaModFix/>
          </a:blip>
          <a:srcRect b="0" l="0" r="0" t="0"/>
          <a:stretch/>
        </p:blipFill>
        <p:spPr>
          <a:xfrm>
            <a:off x="706188" y="4109072"/>
            <a:ext cx="5445625" cy="4849074"/>
          </a:xfrm>
          <a:prstGeom prst="rect">
            <a:avLst/>
          </a:prstGeom>
          <a:noFill/>
          <a:ln cap="flat" cmpd="sng" w="9525">
            <a:solidFill>
              <a:schemeClr val="dk1"/>
            </a:solidFill>
            <a:prstDash val="solid"/>
            <a:round/>
            <a:headEnd len="sm" w="sm" type="none"/>
            <a:tailEnd len="sm" w="sm" type="none"/>
          </a:ln>
        </p:spPr>
      </p:pic>
      <p:pic>
        <p:nvPicPr>
          <p:cNvPr id="199" name="Google Shape;199;p14"/>
          <p:cNvPicPr preferRelativeResize="0"/>
          <p:nvPr/>
        </p:nvPicPr>
        <p:blipFill>
          <a:blip r:embed="rId4">
            <a:alphaModFix/>
          </a:blip>
          <a:stretch>
            <a:fillRect/>
          </a:stretch>
        </p:blipFill>
        <p:spPr>
          <a:xfrm>
            <a:off x="3943425" y="1810963"/>
            <a:ext cx="2787076" cy="198578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sp>
        <p:nvSpPr>
          <p:cNvPr id="409" name="Google Shape;409;p32"/>
          <p:cNvSpPr txBox="1"/>
          <p:nvPr>
            <p:ph type="title"/>
          </p:nvPr>
        </p:nvSpPr>
        <p:spPr>
          <a:xfrm>
            <a:off x="162900" y="112875"/>
            <a:ext cx="6603000" cy="470400"/>
          </a:xfrm>
          <a:prstGeom prst="rect">
            <a:avLst/>
          </a:prstGeom>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200">
                <a:latin typeface="Century Gothic"/>
                <a:ea typeface="Century Gothic"/>
                <a:cs typeface="Century Gothic"/>
                <a:sym typeface="Century Gothic"/>
              </a:rPr>
              <a:t>II Unit - 8th Grade								20</a:t>
            </a:r>
            <a:endParaRPr sz="2200">
              <a:latin typeface="Century Gothic"/>
              <a:ea typeface="Century Gothic"/>
              <a:cs typeface="Century Gothic"/>
              <a:sym typeface="Century Gothic"/>
            </a:endParaRPr>
          </a:p>
        </p:txBody>
      </p:sp>
      <p:sp>
        <p:nvSpPr>
          <p:cNvPr id="410" name="Google Shape;410;p32"/>
          <p:cNvSpPr txBox="1"/>
          <p:nvPr/>
        </p:nvSpPr>
        <p:spPr>
          <a:xfrm>
            <a:off x="162900" y="721700"/>
            <a:ext cx="6603000" cy="992100"/>
          </a:xfrm>
          <a:prstGeom prst="rect">
            <a:avLst/>
          </a:prstGeom>
          <a:solidFill>
            <a:srgbClr val="BED7EF"/>
          </a:solidFill>
          <a:ln cap="flat" cmpd="sng" w="28575">
            <a:solidFill>
              <a:srgbClr val="FFFF00"/>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2000">
                <a:latin typeface="Century Gothic"/>
                <a:ea typeface="Century Gothic"/>
                <a:cs typeface="Century Gothic"/>
                <a:sym typeface="Century Gothic"/>
              </a:rPr>
              <a:t>Flipgrid Project: In Bimester 1, 8th graders shared about themselves, their school, and their culture with students in the United States.</a:t>
            </a:r>
            <a:endParaRPr sz="2000">
              <a:latin typeface="Century Gothic"/>
              <a:ea typeface="Century Gothic"/>
              <a:cs typeface="Century Gothic"/>
              <a:sym typeface="Century Gothic"/>
            </a:endParaRPr>
          </a:p>
          <a:p>
            <a:pPr indent="0" lvl="0" marL="0" rtl="0" algn="just">
              <a:spcBef>
                <a:spcPts val="0"/>
              </a:spcBef>
              <a:spcAft>
                <a:spcPts val="0"/>
              </a:spcAft>
              <a:buNone/>
            </a:pPr>
            <a:r>
              <a:t/>
            </a:r>
            <a:endParaRPr/>
          </a:p>
        </p:txBody>
      </p:sp>
      <p:sp>
        <p:nvSpPr>
          <p:cNvPr id="411" name="Google Shape;411;p32"/>
          <p:cNvSpPr txBox="1"/>
          <p:nvPr/>
        </p:nvSpPr>
        <p:spPr>
          <a:xfrm>
            <a:off x="4745800" y="5942150"/>
            <a:ext cx="1845600" cy="470400"/>
          </a:xfrm>
          <a:prstGeom prst="rect">
            <a:avLst/>
          </a:prstGeom>
          <a:solidFill>
            <a:srgbClr val="BED7EF"/>
          </a:solidFill>
          <a:ln cap="flat" cmpd="sng" w="28575">
            <a:solidFill>
              <a:srgbClr val="006D8C"/>
            </a:solidFill>
            <a:prstDash val="dash"/>
            <a:round/>
            <a:headEnd len="sm" w="sm" type="none"/>
            <a:tailEnd len="sm" w="sm" type="none"/>
          </a:ln>
        </p:spPr>
        <p:txBody>
          <a:bodyPr anchorCtr="0" anchor="t" bIns="91425" lIns="91425" spcFirstLastPara="1" rIns="91425" wrap="square" tIns="91425">
            <a:noAutofit/>
          </a:bodyPr>
          <a:lstStyle/>
          <a:p>
            <a:pPr indent="0" lvl="0" marL="0" rtl="0" algn="just">
              <a:lnSpc>
                <a:spcPct val="100000"/>
              </a:lnSpc>
              <a:spcBef>
                <a:spcPts val="0"/>
              </a:spcBef>
              <a:spcAft>
                <a:spcPts val="0"/>
              </a:spcAft>
              <a:buClr>
                <a:schemeClr val="dk1"/>
              </a:buClr>
              <a:buSzPts val="1100"/>
              <a:buFont typeface="Arial"/>
              <a:buNone/>
            </a:pPr>
            <a:r>
              <a:rPr lang="en" sz="1900">
                <a:solidFill>
                  <a:schemeClr val="dk1"/>
                </a:solidFill>
                <a:latin typeface="Century Gothic"/>
                <a:ea typeface="Century Gothic"/>
                <a:cs typeface="Century Gothic"/>
                <a:sym typeface="Century Gothic"/>
              </a:rPr>
              <a:t>Juan José, 8B</a:t>
            </a:r>
            <a:endParaRPr sz="1900">
              <a:solidFill>
                <a:schemeClr val="dk1"/>
              </a:solidFill>
              <a:latin typeface="Century Gothic"/>
              <a:ea typeface="Century Gothic"/>
              <a:cs typeface="Century Gothic"/>
              <a:sym typeface="Century Gothic"/>
            </a:endParaRPr>
          </a:p>
        </p:txBody>
      </p:sp>
      <p:sp>
        <p:nvSpPr>
          <p:cNvPr id="412" name="Google Shape;412;p32"/>
          <p:cNvSpPr txBox="1"/>
          <p:nvPr/>
        </p:nvSpPr>
        <p:spPr>
          <a:xfrm>
            <a:off x="351450" y="2125551"/>
            <a:ext cx="1768500" cy="380400"/>
          </a:xfrm>
          <a:prstGeom prst="rect">
            <a:avLst/>
          </a:prstGeom>
          <a:solidFill>
            <a:srgbClr val="BED7EF"/>
          </a:solidFill>
          <a:ln cap="flat" cmpd="sng" w="28575">
            <a:solidFill>
              <a:srgbClr val="F37876"/>
            </a:solidFill>
            <a:prstDash val="dash"/>
            <a:round/>
            <a:headEnd len="sm" w="sm" type="none"/>
            <a:tailEnd len="sm" w="sm" type="none"/>
          </a:ln>
        </p:spPr>
        <p:txBody>
          <a:bodyPr anchorCtr="0" anchor="t" bIns="91425" lIns="91425" spcFirstLastPara="1" rIns="91425" wrap="square" tIns="91425">
            <a:noAutofit/>
          </a:bodyPr>
          <a:lstStyle/>
          <a:p>
            <a:pPr indent="0" lvl="0" marL="0" rtl="0" algn="just">
              <a:lnSpc>
                <a:spcPct val="100000"/>
              </a:lnSpc>
              <a:spcBef>
                <a:spcPts val="0"/>
              </a:spcBef>
              <a:spcAft>
                <a:spcPts val="0"/>
              </a:spcAft>
              <a:buClr>
                <a:schemeClr val="dk1"/>
              </a:buClr>
              <a:buSzPts val="1100"/>
              <a:buFont typeface="Arial"/>
              <a:buNone/>
            </a:pPr>
            <a:r>
              <a:rPr lang="en" sz="1900">
                <a:solidFill>
                  <a:schemeClr val="dk1"/>
                </a:solidFill>
                <a:latin typeface="Century Gothic"/>
                <a:ea typeface="Century Gothic"/>
                <a:cs typeface="Century Gothic"/>
                <a:sym typeface="Century Gothic"/>
              </a:rPr>
              <a:t>Colomba, 8E</a:t>
            </a:r>
            <a:endParaRPr sz="1900">
              <a:solidFill>
                <a:schemeClr val="dk1"/>
              </a:solidFill>
              <a:latin typeface="Century Gothic"/>
              <a:ea typeface="Century Gothic"/>
              <a:cs typeface="Century Gothic"/>
              <a:sym typeface="Century Gothic"/>
            </a:endParaRPr>
          </a:p>
        </p:txBody>
      </p:sp>
      <p:pic>
        <p:nvPicPr>
          <p:cNvPr id="413" name="Google Shape;413;p32"/>
          <p:cNvPicPr preferRelativeResize="0"/>
          <p:nvPr/>
        </p:nvPicPr>
        <p:blipFill rotWithShape="1">
          <a:blip r:embed="rId3">
            <a:alphaModFix/>
          </a:blip>
          <a:srcRect b="0" l="0" r="0" t="0"/>
          <a:stretch/>
        </p:blipFill>
        <p:spPr>
          <a:xfrm>
            <a:off x="257188" y="6815775"/>
            <a:ext cx="1957025" cy="1957025"/>
          </a:xfrm>
          <a:prstGeom prst="rect">
            <a:avLst/>
          </a:prstGeom>
          <a:noFill/>
          <a:ln>
            <a:noFill/>
          </a:ln>
        </p:spPr>
      </p:pic>
      <p:pic>
        <p:nvPicPr>
          <p:cNvPr id="414" name="Google Shape;414;p32" title="Video Colomba">
            <a:hlinkClick r:id="rId4"/>
          </p:cNvPr>
          <p:cNvPicPr preferRelativeResize="0"/>
          <p:nvPr/>
        </p:nvPicPr>
        <p:blipFill>
          <a:blip r:embed="rId5">
            <a:alphaModFix/>
          </a:blip>
          <a:stretch>
            <a:fillRect/>
          </a:stretch>
        </p:blipFill>
        <p:spPr>
          <a:xfrm>
            <a:off x="270713" y="2719400"/>
            <a:ext cx="2084175" cy="3705199"/>
          </a:xfrm>
          <a:prstGeom prst="rect">
            <a:avLst/>
          </a:prstGeom>
          <a:noFill/>
          <a:ln cap="flat" cmpd="sng" w="28575">
            <a:solidFill>
              <a:srgbClr val="F37876"/>
            </a:solidFill>
            <a:prstDash val="dot"/>
            <a:round/>
            <a:headEnd len="sm" w="sm" type="none"/>
            <a:tailEnd len="sm" w="sm" type="none"/>
          </a:ln>
        </p:spPr>
      </p:pic>
      <p:pic>
        <p:nvPicPr>
          <p:cNvPr id="415" name="Google Shape;415;p32" title="Video JUAN JOSE">
            <a:hlinkClick r:id="rId6"/>
          </p:cNvPr>
          <p:cNvPicPr preferRelativeResize="0"/>
          <p:nvPr/>
        </p:nvPicPr>
        <p:blipFill>
          <a:blip r:embed="rId7">
            <a:alphaModFix/>
          </a:blip>
          <a:stretch>
            <a:fillRect/>
          </a:stretch>
        </p:blipFill>
        <p:spPr>
          <a:xfrm>
            <a:off x="2491875" y="6522075"/>
            <a:ext cx="4198325" cy="2361550"/>
          </a:xfrm>
          <a:prstGeom prst="rect">
            <a:avLst/>
          </a:prstGeom>
          <a:noFill/>
          <a:ln cap="flat" cmpd="sng" w="28575">
            <a:solidFill>
              <a:srgbClr val="006D8C"/>
            </a:solidFill>
            <a:prstDash val="dot"/>
            <a:round/>
            <a:headEnd len="sm" w="sm" type="none"/>
            <a:tailEnd len="sm" w="sm" type="none"/>
          </a:ln>
        </p:spPr>
      </p:pic>
      <p:pic>
        <p:nvPicPr>
          <p:cNvPr id="416" name="Google Shape;416;p32" title="Video LUCAS">
            <a:hlinkClick r:id="rId8"/>
          </p:cNvPr>
          <p:cNvPicPr preferRelativeResize="0"/>
          <p:nvPr/>
        </p:nvPicPr>
        <p:blipFill>
          <a:blip r:embed="rId9">
            <a:alphaModFix/>
          </a:blip>
          <a:stretch>
            <a:fillRect/>
          </a:stretch>
        </p:blipFill>
        <p:spPr>
          <a:xfrm>
            <a:off x="2491900" y="3248000"/>
            <a:ext cx="4198313" cy="2361551"/>
          </a:xfrm>
          <a:prstGeom prst="rect">
            <a:avLst/>
          </a:prstGeom>
          <a:noFill/>
          <a:ln cap="flat" cmpd="sng" w="28575">
            <a:solidFill>
              <a:schemeClr val="accent4"/>
            </a:solidFill>
            <a:prstDash val="dot"/>
            <a:round/>
            <a:headEnd len="sm" w="sm" type="none"/>
            <a:tailEnd len="sm" w="sm" type="none"/>
          </a:ln>
        </p:spPr>
      </p:pic>
      <p:sp>
        <p:nvSpPr>
          <p:cNvPr id="417" name="Google Shape;417;p32"/>
          <p:cNvSpPr txBox="1"/>
          <p:nvPr/>
        </p:nvSpPr>
        <p:spPr>
          <a:xfrm>
            <a:off x="2758188" y="2626925"/>
            <a:ext cx="1341600" cy="477000"/>
          </a:xfrm>
          <a:prstGeom prst="rect">
            <a:avLst/>
          </a:prstGeom>
          <a:solidFill>
            <a:srgbClr val="C9DAF8"/>
          </a:solidFill>
          <a:ln cap="flat" cmpd="sng" w="28575">
            <a:solidFill>
              <a:schemeClr val="accent1"/>
            </a:solidFill>
            <a:prstDash val="dash"/>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900">
                <a:latin typeface="Century Gothic"/>
                <a:ea typeface="Century Gothic"/>
                <a:cs typeface="Century Gothic"/>
                <a:sym typeface="Century Gothic"/>
              </a:rPr>
              <a:t>Lucas, 8B</a:t>
            </a:r>
            <a:endParaRPr sz="1900">
              <a:latin typeface="Century Gothic"/>
              <a:ea typeface="Century Gothic"/>
              <a:cs typeface="Century Gothic"/>
              <a:sym typeface="Century Gothic"/>
            </a:endParaRPr>
          </a:p>
        </p:txBody>
      </p:sp>
      <p:pic>
        <p:nvPicPr>
          <p:cNvPr id="418" name="Google Shape;418;p32"/>
          <p:cNvPicPr preferRelativeResize="0"/>
          <p:nvPr/>
        </p:nvPicPr>
        <p:blipFill>
          <a:blip r:embed="rId10">
            <a:alphaModFix/>
          </a:blip>
          <a:stretch>
            <a:fillRect/>
          </a:stretch>
        </p:blipFill>
        <p:spPr>
          <a:xfrm>
            <a:off x="4908825" y="1555975"/>
            <a:ext cx="1519550" cy="15195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4"/>
                                        </p:tgtEl>
                                        <p:attrNameLst>
                                          <p:attrName>style.visibility</p:attrName>
                                        </p:attrNameLst>
                                      </p:cBhvr>
                                      <p:to>
                                        <p:strVal val="visible"/>
                                      </p:to>
                                    </p:set>
                                    <p:animEffect filter="fade" transition="in">
                                      <p:cBhvr>
                                        <p:cTn dur="1000"/>
                                        <p:tgtEl>
                                          <p:spTgt spid="41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5"/>
                                        </p:tgtEl>
                                        <p:attrNameLst>
                                          <p:attrName>style.visibility</p:attrName>
                                        </p:attrNameLst>
                                      </p:cBhvr>
                                      <p:to>
                                        <p:strVal val="visible"/>
                                      </p:to>
                                    </p:set>
                                    <p:animEffect filter="fade" transition="in">
                                      <p:cBhvr>
                                        <p:cTn dur="1000"/>
                                        <p:tgtEl>
                                          <p:spTgt spid="41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6"/>
                                        </p:tgtEl>
                                        <p:attrNameLst>
                                          <p:attrName>style.visibility</p:attrName>
                                        </p:attrNameLst>
                                      </p:cBhvr>
                                      <p:to>
                                        <p:strVal val="visible"/>
                                      </p:to>
                                    </p:set>
                                    <p:animEffect filter="fade" transition="in">
                                      <p:cBhvr>
                                        <p:cTn dur="1000"/>
                                        <p:tgtEl>
                                          <p:spTgt spid="41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sp>
        <p:nvSpPr>
          <p:cNvPr id="423" name="Google Shape;423;p33"/>
          <p:cNvSpPr txBox="1"/>
          <p:nvPr>
            <p:ph type="title"/>
          </p:nvPr>
        </p:nvSpPr>
        <p:spPr>
          <a:xfrm>
            <a:off x="162900" y="112875"/>
            <a:ext cx="6603000" cy="470400"/>
          </a:xfrm>
          <a:prstGeom prst="rect">
            <a:avLst/>
          </a:prstGeom>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200">
                <a:latin typeface="Century Gothic"/>
                <a:ea typeface="Century Gothic"/>
                <a:cs typeface="Century Gothic"/>
                <a:sym typeface="Century Gothic"/>
              </a:rPr>
              <a:t>II Unit - 8th Grade (continued)					21</a:t>
            </a:r>
            <a:endParaRPr sz="2200">
              <a:latin typeface="Century Gothic"/>
              <a:ea typeface="Century Gothic"/>
              <a:cs typeface="Century Gothic"/>
              <a:sym typeface="Century Gothic"/>
            </a:endParaRPr>
          </a:p>
        </p:txBody>
      </p:sp>
      <p:sp>
        <p:nvSpPr>
          <p:cNvPr id="424" name="Google Shape;424;p33"/>
          <p:cNvSpPr txBox="1"/>
          <p:nvPr/>
        </p:nvSpPr>
        <p:spPr>
          <a:xfrm>
            <a:off x="162900" y="721700"/>
            <a:ext cx="6603000" cy="2077200"/>
          </a:xfrm>
          <a:prstGeom prst="rect">
            <a:avLst/>
          </a:prstGeom>
          <a:solidFill>
            <a:srgbClr val="BED7EF"/>
          </a:solidFill>
          <a:ln cap="flat" cmpd="sng" w="28575">
            <a:solidFill>
              <a:srgbClr val="FFFF00"/>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900">
                <a:latin typeface="Century Gothic"/>
                <a:ea typeface="Century Gothic"/>
                <a:cs typeface="Century Gothic"/>
                <a:sym typeface="Century Gothic"/>
              </a:rPr>
              <a:t>8th Grade students also learned about the benefits of having a </a:t>
            </a:r>
            <a:r>
              <a:rPr lang="en" sz="1900">
                <a:latin typeface="Century Gothic"/>
                <a:ea typeface="Century Gothic"/>
                <a:cs typeface="Century Gothic"/>
                <a:sym typeface="Century Gothic"/>
              </a:rPr>
              <a:t>bilingual</a:t>
            </a:r>
            <a:r>
              <a:rPr lang="en" sz="1900">
                <a:latin typeface="Century Gothic"/>
                <a:ea typeface="Century Gothic"/>
                <a:cs typeface="Century Gothic"/>
                <a:sym typeface="Century Gothic"/>
              </a:rPr>
              <a:t> brain. Students learned about social and cognitive benefits of the brain before reflecting upon why it is important for </a:t>
            </a:r>
            <a:r>
              <a:rPr lang="en" sz="1900">
                <a:latin typeface="Century Gothic"/>
                <a:ea typeface="Century Gothic"/>
                <a:cs typeface="Century Gothic"/>
                <a:sym typeface="Century Gothic"/>
              </a:rPr>
              <a:t>themselves</a:t>
            </a:r>
            <a:r>
              <a:rPr lang="en" sz="1900">
                <a:latin typeface="Century Gothic"/>
                <a:ea typeface="Century Gothic"/>
                <a:cs typeface="Century Gothic"/>
                <a:sym typeface="Century Gothic"/>
              </a:rPr>
              <a:t> to learn another language. Then, they practiced applying their new knowledge in writing a letter to 4th grade students!</a:t>
            </a:r>
            <a:endParaRPr sz="1900">
              <a:latin typeface="Century Gothic"/>
              <a:ea typeface="Century Gothic"/>
              <a:cs typeface="Century Gothic"/>
              <a:sym typeface="Century Gothic"/>
            </a:endParaRPr>
          </a:p>
        </p:txBody>
      </p:sp>
      <p:sp>
        <p:nvSpPr>
          <p:cNvPr id="425" name="Google Shape;425;p33"/>
          <p:cNvSpPr txBox="1"/>
          <p:nvPr/>
        </p:nvSpPr>
        <p:spPr>
          <a:xfrm>
            <a:off x="2464800" y="8380475"/>
            <a:ext cx="1999200" cy="470400"/>
          </a:xfrm>
          <a:prstGeom prst="rect">
            <a:avLst/>
          </a:prstGeom>
          <a:solidFill>
            <a:srgbClr val="BED7EF"/>
          </a:solidFill>
          <a:ln cap="flat" cmpd="sng" w="28575">
            <a:solidFill>
              <a:srgbClr val="9900FF"/>
            </a:solidFill>
            <a:prstDash val="dashDot"/>
            <a:round/>
            <a:headEnd len="sm" w="sm" type="none"/>
            <a:tailEnd len="sm" w="sm" type="none"/>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1900">
                <a:solidFill>
                  <a:schemeClr val="dk1"/>
                </a:solidFill>
                <a:latin typeface="Century Gothic"/>
                <a:ea typeface="Century Gothic"/>
                <a:cs typeface="Century Gothic"/>
                <a:sym typeface="Century Gothic"/>
              </a:rPr>
              <a:t>Esperanza, 8C</a:t>
            </a:r>
            <a:endParaRPr sz="1900">
              <a:solidFill>
                <a:schemeClr val="dk1"/>
              </a:solidFill>
              <a:latin typeface="Century Gothic"/>
              <a:ea typeface="Century Gothic"/>
              <a:cs typeface="Century Gothic"/>
              <a:sym typeface="Century Gothic"/>
            </a:endParaRPr>
          </a:p>
        </p:txBody>
      </p:sp>
      <p:pic>
        <p:nvPicPr>
          <p:cNvPr id="426" name="Google Shape;426;p33"/>
          <p:cNvPicPr preferRelativeResize="0"/>
          <p:nvPr/>
        </p:nvPicPr>
        <p:blipFill>
          <a:blip r:embed="rId3">
            <a:alphaModFix/>
          </a:blip>
          <a:stretch>
            <a:fillRect/>
          </a:stretch>
        </p:blipFill>
        <p:spPr>
          <a:xfrm>
            <a:off x="81450" y="3157275"/>
            <a:ext cx="3276599" cy="4368799"/>
          </a:xfrm>
          <a:prstGeom prst="rect">
            <a:avLst/>
          </a:prstGeom>
          <a:noFill/>
          <a:ln cap="flat" cmpd="sng" w="9525">
            <a:solidFill>
              <a:schemeClr val="dk1"/>
            </a:solidFill>
            <a:prstDash val="solid"/>
            <a:round/>
            <a:headEnd len="sm" w="sm" type="none"/>
            <a:tailEnd len="sm" w="sm" type="none"/>
          </a:ln>
        </p:spPr>
      </p:pic>
      <p:pic>
        <p:nvPicPr>
          <p:cNvPr id="427" name="Google Shape;427;p33"/>
          <p:cNvPicPr preferRelativeResize="0"/>
          <p:nvPr/>
        </p:nvPicPr>
        <p:blipFill>
          <a:blip r:embed="rId4">
            <a:alphaModFix/>
          </a:blip>
          <a:stretch>
            <a:fillRect/>
          </a:stretch>
        </p:blipFill>
        <p:spPr>
          <a:xfrm>
            <a:off x="3429000" y="3157275"/>
            <a:ext cx="3276599" cy="4368799"/>
          </a:xfrm>
          <a:prstGeom prst="rect">
            <a:avLst/>
          </a:prstGeom>
          <a:noFill/>
          <a:ln cap="flat" cmpd="sng" w="9525">
            <a:solidFill>
              <a:schemeClr val="dk1"/>
            </a:solidFill>
            <a:prstDash val="solid"/>
            <a:round/>
            <a:headEnd len="sm" w="sm" type="none"/>
            <a:tailEnd len="sm" w="sm" type="none"/>
          </a:ln>
        </p:spPr>
      </p:pic>
      <p:pic>
        <p:nvPicPr>
          <p:cNvPr id="428" name="Google Shape;428;p33"/>
          <p:cNvPicPr preferRelativeResize="0"/>
          <p:nvPr/>
        </p:nvPicPr>
        <p:blipFill>
          <a:blip r:embed="rId5">
            <a:alphaModFix/>
          </a:blip>
          <a:stretch>
            <a:fillRect/>
          </a:stretch>
        </p:blipFill>
        <p:spPr>
          <a:xfrm>
            <a:off x="4628400" y="7251850"/>
            <a:ext cx="2077200" cy="2077200"/>
          </a:xfrm>
          <a:prstGeom prst="rect">
            <a:avLst/>
          </a:prstGeom>
          <a:noFill/>
          <a:ln>
            <a:noFill/>
          </a:ln>
        </p:spPr>
      </p:pic>
      <p:pic>
        <p:nvPicPr>
          <p:cNvPr id="429" name="Google Shape;429;p33"/>
          <p:cNvPicPr preferRelativeResize="0"/>
          <p:nvPr/>
        </p:nvPicPr>
        <p:blipFill rotWithShape="1">
          <a:blip r:embed="rId6">
            <a:alphaModFix/>
          </a:blip>
          <a:srcRect b="7409" l="22223" r="20617" t="19152"/>
          <a:stretch/>
        </p:blipFill>
        <p:spPr>
          <a:xfrm>
            <a:off x="162900" y="7641500"/>
            <a:ext cx="1559224" cy="150250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sp>
        <p:nvSpPr>
          <p:cNvPr id="434" name="Google Shape;434;p34"/>
          <p:cNvSpPr txBox="1"/>
          <p:nvPr>
            <p:ph type="title"/>
          </p:nvPr>
        </p:nvSpPr>
        <p:spPr>
          <a:xfrm>
            <a:off x="162900" y="112875"/>
            <a:ext cx="6603000" cy="470400"/>
          </a:xfrm>
          <a:prstGeom prst="rect">
            <a:avLst/>
          </a:prstGeom>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200">
                <a:latin typeface="Century Gothic"/>
                <a:ea typeface="Century Gothic"/>
                <a:cs typeface="Century Gothic"/>
                <a:sym typeface="Century Gothic"/>
              </a:rPr>
              <a:t>II Unit - 8th Grade (continued)					22</a:t>
            </a:r>
            <a:endParaRPr sz="2200">
              <a:latin typeface="Century Gothic"/>
              <a:ea typeface="Century Gothic"/>
              <a:cs typeface="Century Gothic"/>
              <a:sym typeface="Century Gothic"/>
            </a:endParaRPr>
          </a:p>
        </p:txBody>
      </p:sp>
      <p:pic>
        <p:nvPicPr>
          <p:cNvPr id="435" name="Google Shape;435;p34"/>
          <p:cNvPicPr preferRelativeResize="0"/>
          <p:nvPr/>
        </p:nvPicPr>
        <p:blipFill rotWithShape="1">
          <a:blip r:embed="rId3">
            <a:alphaModFix/>
          </a:blip>
          <a:srcRect b="13813" l="0" r="0" t="34254"/>
          <a:stretch/>
        </p:blipFill>
        <p:spPr>
          <a:xfrm>
            <a:off x="304800" y="583275"/>
            <a:ext cx="6553200" cy="2357525"/>
          </a:xfrm>
          <a:prstGeom prst="rect">
            <a:avLst/>
          </a:prstGeom>
          <a:noFill/>
          <a:ln>
            <a:noFill/>
          </a:ln>
        </p:spPr>
      </p:pic>
      <p:pic>
        <p:nvPicPr>
          <p:cNvPr id="436" name="Google Shape;436;p34"/>
          <p:cNvPicPr preferRelativeResize="0"/>
          <p:nvPr/>
        </p:nvPicPr>
        <p:blipFill rotWithShape="1">
          <a:blip r:embed="rId4">
            <a:alphaModFix/>
          </a:blip>
          <a:srcRect b="0" l="0" r="0" t="7433"/>
          <a:stretch/>
        </p:blipFill>
        <p:spPr>
          <a:xfrm>
            <a:off x="744950" y="2888021"/>
            <a:ext cx="5672902" cy="6255980"/>
          </a:xfrm>
          <a:prstGeom prst="rect">
            <a:avLst/>
          </a:prstGeom>
          <a:noFill/>
          <a:ln>
            <a:noFill/>
          </a:ln>
        </p:spPr>
      </p:pic>
      <p:sp>
        <p:nvSpPr>
          <p:cNvPr id="437" name="Google Shape;437;p34"/>
          <p:cNvSpPr txBox="1"/>
          <p:nvPr/>
        </p:nvSpPr>
        <p:spPr>
          <a:xfrm rot="-896989">
            <a:off x="21857" y="1544095"/>
            <a:ext cx="1624589" cy="383131"/>
          </a:xfrm>
          <a:prstGeom prst="rect">
            <a:avLst/>
          </a:prstGeom>
          <a:solidFill>
            <a:srgbClr val="BED7EF"/>
          </a:solidFill>
          <a:ln cap="flat" cmpd="sng" w="28575">
            <a:solidFill>
              <a:srgbClr val="FF00FF"/>
            </a:solidFill>
            <a:prstDash val="dash"/>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800">
                <a:latin typeface="Century Gothic"/>
                <a:ea typeface="Century Gothic"/>
                <a:cs typeface="Century Gothic"/>
                <a:sym typeface="Century Gothic"/>
              </a:rPr>
              <a:t>Trinidad, 8B</a:t>
            </a:r>
            <a:endParaRPr sz="1800">
              <a:latin typeface="Century Gothic"/>
              <a:ea typeface="Century Gothic"/>
              <a:cs typeface="Century Gothic"/>
              <a:sym typeface="Century Gothic"/>
            </a:endParaRPr>
          </a:p>
          <a:p>
            <a:pPr indent="0" lvl="0" marL="0" rtl="0" algn="just">
              <a:spcBef>
                <a:spcPts val="0"/>
              </a:spcBef>
              <a:spcAft>
                <a:spcPts val="0"/>
              </a:spcAft>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sp>
        <p:nvSpPr>
          <p:cNvPr id="442" name="Google Shape;442;p35"/>
          <p:cNvSpPr txBox="1"/>
          <p:nvPr>
            <p:ph type="title"/>
          </p:nvPr>
        </p:nvSpPr>
        <p:spPr>
          <a:xfrm>
            <a:off x="162900" y="112875"/>
            <a:ext cx="6603000" cy="470400"/>
          </a:xfrm>
          <a:prstGeom prst="rect">
            <a:avLst/>
          </a:prstGeom>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200">
                <a:latin typeface="Century Gothic"/>
                <a:ea typeface="Century Gothic"/>
                <a:cs typeface="Century Gothic"/>
                <a:sym typeface="Century Gothic"/>
              </a:rPr>
              <a:t>III Unit - 9th Grade                 				23</a:t>
            </a:r>
            <a:endParaRPr sz="2200">
              <a:latin typeface="Century Gothic"/>
              <a:ea typeface="Century Gothic"/>
              <a:cs typeface="Century Gothic"/>
              <a:sym typeface="Century Gothic"/>
            </a:endParaRPr>
          </a:p>
        </p:txBody>
      </p:sp>
      <p:sp>
        <p:nvSpPr>
          <p:cNvPr id="443" name="Google Shape;443;p35"/>
          <p:cNvSpPr txBox="1"/>
          <p:nvPr/>
        </p:nvSpPr>
        <p:spPr>
          <a:xfrm>
            <a:off x="162900" y="657250"/>
            <a:ext cx="6603000" cy="1657500"/>
          </a:xfrm>
          <a:prstGeom prst="rect">
            <a:avLst/>
          </a:prstGeom>
          <a:solidFill>
            <a:srgbClr val="BED7EF"/>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800">
                <a:solidFill>
                  <a:schemeClr val="dk1"/>
                </a:solidFill>
                <a:latin typeface="Century Gothic"/>
                <a:ea typeface="Century Gothic"/>
                <a:cs typeface="Century Gothic"/>
                <a:sym typeface="Century Gothic"/>
              </a:rPr>
              <a:t>9th Grade reflected on who they are as individuals and how their identity determines how they see the world around them. To demonstrate their understanding of the unit, they designed and created a calligram to create a vivid impression of themselves.</a:t>
            </a:r>
            <a:endParaRPr sz="1800">
              <a:latin typeface="Century Gothic"/>
              <a:ea typeface="Century Gothic"/>
              <a:cs typeface="Century Gothic"/>
              <a:sym typeface="Century Gothic"/>
            </a:endParaRPr>
          </a:p>
        </p:txBody>
      </p:sp>
      <p:sp>
        <p:nvSpPr>
          <p:cNvPr id="444" name="Google Shape;444;p35"/>
          <p:cNvSpPr txBox="1"/>
          <p:nvPr/>
        </p:nvSpPr>
        <p:spPr>
          <a:xfrm>
            <a:off x="3538700" y="2537550"/>
            <a:ext cx="1776000" cy="457200"/>
          </a:xfrm>
          <a:prstGeom prst="rect">
            <a:avLst/>
          </a:prstGeom>
          <a:solidFill>
            <a:srgbClr val="BED7EF"/>
          </a:solidFill>
          <a:ln cap="flat" cmpd="sng" w="28575">
            <a:solidFill>
              <a:srgbClr val="FF00FF"/>
            </a:solidFill>
            <a:prstDash val="dashDot"/>
            <a:round/>
            <a:headEnd len="sm" w="sm" type="none"/>
            <a:tailEnd len="sm" w="sm" type="none"/>
          </a:ln>
        </p:spPr>
        <p:txBody>
          <a:bodyPr anchorCtr="0" anchor="t" bIns="91425" lIns="91425" spcFirstLastPara="1" rIns="91425" wrap="square" tIns="91425">
            <a:noAutofit/>
          </a:bodyPr>
          <a:lstStyle/>
          <a:p>
            <a:pPr indent="0" lvl="0" marL="0" rtl="0" algn="just">
              <a:lnSpc>
                <a:spcPct val="100000"/>
              </a:lnSpc>
              <a:spcBef>
                <a:spcPts val="0"/>
              </a:spcBef>
              <a:spcAft>
                <a:spcPts val="0"/>
              </a:spcAft>
              <a:buClr>
                <a:schemeClr val="dk1"/>
              </a:buClr>
              <a:buSzPts val="1100"/>
              <a:buFont typeface="Arial"/>
              <a:buNone/>
            </a:pPr>
            <a:r>
              <a:rPr lang="en" sz="1700">
                <a:solidFill>
                  <a:schemeClr val="dk1"/>
                </a:solidFill>
                <a:latin typeface="Century Gothic"/>
                <a:ea typeface="Century Gothic"/>
                <a:cs typeface="Century Gothic"/>
                <a:sym typeface="Century Gothic"/>
              </a:rPr>
              <a:t>Montserrat, 9B</a:t>
            </a:r>
            <a:endParaRPr sz="1700">
              <a:solidFill>
                <a:schemeClr val="dk1"/>
              </a:solidFill>
              <a:latin typeface="Century Gothic"/>
              <a:ea typeface="Century Gothic"/>
              <a:cs typeface="Century Gothic"/>
              <a:sym typeface="Century Gothic"/>
            </a:endParaRPr>
          </a:p>
        </p:txBody>
      </p:sp>
      <p:sp>
        <p:nvSpPr>
          <p:cNvPr id="445" name="Google Shape;445;p35"/>
          <p:cNvSpPr txBox="1"/>
          <p:nvPr/>
        </p:nvSpPr>
        <p:spPr>
          <a:xfrm>
            <a:off x="5103900" y="6790125"/>
            <a:ext cx="1662000" cy="470400"/>
          </a:xfrm>
          <a:prstGeom prst="rect">
            <a:avLst/>
          </a:prstGeom>
          <a:solidFill>
            <a:srgbClr val="BED7EF"/>
          </a:solidFill>
          <a:ln cap="flat" cmpd="sng" w="28575">
            <a:solidFill>
              <a:srgbClr val="CC0000"/>
            </a:solidFill>
            <a:prstDash val="dashDot"/>
            <a:round/>
            <a:headEnd len="sm" w="sm" type="none"/>
            <a:tailEnd len="sm" w="sm" type="none"/>
          </a:ln>
        </p:spPr>
        <p:txBody>
          <a:bodyPr anchorCtr="0" anchor="t" bIns="91425" lIns="91425" spcFirstLastPara="1" rIns="91425" wrap="square" tIns="91425">
            <a:noAutofit/>
          </a:bodyPr>
          <a:lstStyle/>
          <a:p>
            <a:pPr indent="0" lvl="0" marL="0" rtl="0" algn="just">
              <a:lnSpc>
                <a:spcPct val="100000"/>
              </a:lnSpc>
              <a:spcBef>
                <a:spcPts val="0"/>
              </a:spcBef>
              <a:spcAft>
                <a:spcPts val="0"/>
              </a:spcAft>
              <a:buClr>
                <a:schemeClr val="dk1"/>
              </a:buClr>
              <a:buSzPts val="1100"/>
              <a:buFont typeface="Arial"/>
              <a:buNone/>
            </a:pPr>
            <a:r>
              <a:rPr lang="en" sz="1700">
                <a:solidFill>
                  <a:schemeClr val="dk1"/>
                </a:solidFill>
                <a:latin typeface="Century Gothic"/>
                <a:ea typeface="Century Gothic"/>
                <a:cs typeface="Century Gothic"/>
                <a:sym typeface="Century Gothic"/>
              </a:rPr>
              <a:t>Catalina, 9D</a:t>
            </a:r>
            <a:endParaRPr sz="1700">
              <a:solidFill>
                <a:schemeClr val="dk1"/>
              </a:solidFill>
              <a:latin typeface="Century Gothic"/>
              <a:ea typeface="Century Gothic"/>
              <a:cs typeface="Century Gothic"/>
              <a:sym typeface="Century Gothic"/>
            </a:endParaRPr>
          </a:p>
          <a:p>
            <a:pPr indent="0" lvl="0" marL="0" rtl="0" algn="just">
              <a:lnSpc>
                <a:spcPct val="100000"/>
              </a:lnSpc>
              <a:spcBef>
                <a:spcPts val="0"/>
              </a:spcBef>
              <a:spcAft>
                <a:spcPts val="0"/>
              </a:spcAft>
              <a:buClr>
                <a:schemeClr val="dk1"/>
              </a:buClr>
              <a:buSzPts val="1100"/>
              <a:buFont typeface="Arial"/>
              <a:buNone/>
            </a:pPr>
            <a:r>
              <a:t/>
            </a:r>
            <a:endParaRPr>
              <a:solidFill>
                <a:schemeClr val="dk1"/>
              </a:solidFill>
            </a:endParaRPr>
          </a:p>
        </p:txBody>
      </p:sp>
      <p:pic>
        <p:nvPicPr>
          <p:cNvPr id="446" name="Google Shape;446;p35"/>
          <p:cNvPicPr preferRelativeResize="0"/>
          <p:nvPr/>
        </p:nvPicPr>
        <p:blipFill rotWithShape="1">
          <a:blip r:embed="rId3">
            <a:alphaModFix/>
          </a:blip>
          <a:srcRect b="19902" l="22725" r="14653" t="7512"/>
          <a:stretch/>
        </p:blipFill>
        <p:spPr>
          <a:xfrm>
            <a:off x="162900" y="2429050"/>
            <a:ext cx="3266100" cy="4361081"/>
          </a:xfrm>
          <a:prstGeom prst="rect">
            <a:avLst/>
          </a:prstGeom>
          <a:noFill/>
          <a:ln cap="flat" cmpd="sng" w="9525">
            <a:solidFill>
              <a:schemeClr val="dk1"/>
            </a:solidFill>
            <a:prstDash val="solid"/>
            <a:round/>
            <a:headEnd len="sm" w="sm" type="none"/>
            <a:tailEnd len="sm" w="sm" type="none"/>
          </a:ln>
        </p:spPr>
      </p:pic>
      <p:pic>
        <p:nvPicPr>
          <p:cNvPr id="447" name="Google Shape;447;p35"/>
          <p:cNvPicPr preferRelativeResize="0"/>
          <p:nvPr/>
        </p:nvPicPr>
        <p:blipFill rotWithShape="1">
          <a:blip r:embed="rId4">
            <a:alphaModFix/>
          </a:blip>
          <a:srcRect b="16565" l="22550" r="37999" t="10425"/>
          <a:stretch/>
        </p:blipFill>
        <p:spPr>
          <a:xfrm>
            <a:off x="3794625" y="3217552"/>
            <a:ext cx="3063375" cy="3464065"/>
          </a:xfrm>
          <a:prstGeom prst="rect">
            <a:avLst/>
          </a:prstGeom>
          <a:noFill/>
          <a:ln cap="flat" cmpd="sng" w="9525">
            <a:solidFill>
              <a:schemeClr val="dk1"/>
            </a:solidFill>
            <a:prstDash val="solid"/>
            <a:round/>
            <a:headEnd len="sm" w="sm" type="none"/>
            <a:tailEnd len="sm" w="sm" type="none"/>
          </a:ln>
        </p:spPr>
      </p:pic>
      <p:pic>
        <p:nvPicPr>
          <p:cNvPr id="448" name="Google Shape;448;p35"/>
          <p:cNvPicPr preferRelativeResize="0"/>
          <p:nvPr/>
        </p:nvPicPr>
        <p:blipFill rotWithShape="1">
          <a:blip r:embed="rId5">
            <a:alphaModFix/>
          </a:blip>
          <a:srcRect b="0" l="0" r="0" t="2008"/>
          <a:stretch/>
        </p:blipFill>
        <p:spPr>
          <a:xfrm rot="5400000">
            <a:off x="733562" y="6333775"/>
            <a:ext cx="2226925" cy="3368225"/>
          </a:xfrm>
          <a:prstGeom prst="rect">
            <a:avLst/>
          </a:prstGeom>
          <a:noFill/>
          <a:ln cap="flat" cmpd="sng" w="9525">
            <a:solidFill>
              <a:schemeClr val="dk1"/>
            </a:solidFill>
            <a:prstDash val="solid"/>
            <a:round/>
            <a:headEnd len="sm" w="sm" type="none"/>
            <a:tailEnd len="sm" w="sm" type="none"/>
          </a:ln>
        </p:spPr>
      </p:pic>
      <p:sp>
        <p:nvSpPr>
          <p:cNvPr id="449" name="Google Shape;449;p35"/>
          <p:cNvSpPr txBox="1"/>
          <p:nvPr/>
        </p:nvSpPr>
        <p:spPr>
          <a:xfrm>
            <a:off x="3628600" y="8350875"/>
            <a:ext cx="1374000" cy="446400"/>
          </a:xfrm>
          <a:prstGeom prst="rect">
            <a:avLst/>
          </a:prstGeom>
          <a:solidFill>
            <a:srgbClr val="C9DAF8"/>
          </a:solidFill>
          <a:ln cap="flat" cmpd="sng" w="28575">
            <a:solidFill>
              <a:srgbClr val="00FF00"/>
            </a:solidFill>
            <a:prstDash val="dashDot"/>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700">
                <a:latin typeface="Century Gothic"/>
                <a:ea typeface="Century Gothic"/>
                <a:cs typeface="Century Gothic"/>
                <a:sym typeface="Century Gothic"/>
              </a:rPr>
              <a:t>Agatha, 9E</a:t>
            </a:r>
            <a:endParaRPr sz="1700">
              <a:latin typeface="Century Gothic"/>
              <a:ea typeface="Century Gothic"/>
              <a:cs typeface="Century Gothic"/>
              <a:sym typeface="Century Gothic"/>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pic>
        <p:nvPicPr>
          <p:cNvPr id="454" name="Google Shape;454;p36"/>
          <p:cNvPicPr preferRelativeResize="0"/>
          <p:nvPr/>
        </p:nvPicPr>
        <p:blipFill>
          <a:blip r:embed="rId3">
            <a:alphaModFix/>
          </a:blip>
          <a:stretch>
            <a:fillRect/>
          </a:stretch>
        </p:blipFill>
        <p:spPr>
          <a:xfrm>
            <a:off x="162901" y="3522201"/>
            <a:ext cx="1815750" cy="2422499"/>
          </a:xfrm>
          <a:prstGeom prst="rect">
            <a:avLst/>
          </a:prstGeom>
          <a:noFill/>
          <a:ln>
            <a:noFill/>
          </a:ln>
        </p:spPr>
      </p:pic>
      <p:sp>
        <p:nvSpPr>
          <p:cNvPr id="455" name="Google Shape;455;p36"/>
          <p:cNvSpPr txBox="1"/>
          <p:nvPr>
            <p:ph type="title"/>
          </p:nvPr>
        </p:nvSpPr>
        <p:spPr>
          <a:xfrm>
            <a:off x="162900" y="112875"/>
            <a:ext cx="6603000" cy="470400"/>
          </a:xfrm>
          <a:prstGeom prst="rect">
            <a:avLst/>
          </a:prstGeom>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200">
                <a:latin typeface="Century Gothic"/>
                <a:ea typeface="Century Gothic"/>
                <a:cs typeface="Century Gothic"/>
                <a:sym typeface="Century Gothic"/>
              </a:rPr>
              <a:t>III Unit - 9th Grade (continued) 				24</a:t>
            </a:r>
            <a:endParaRPr sz="2200">
              <a:latin typeface="Century Gothic"/>
              <a:ea typeface="Century Gothic"/>
              <a:cs typeface="Century Gothic"/>
              <a:sym typeface="Century Gothic"/>
            </a:endParaRPr>
          </a:p>
        </p:txBody>
      </p:sp>
      <p:pic>
        <p:nvPicPr>
          <p:cNvPr id="456" name="Google Shape;456;p36"/>
          <p:cNvPicPr preferRelativeResize="0"/>
          <p:nvPr/>
        </p:nvPicPr>
        <p:blipFill>
          <a:blip r:embed="rId4">
            <a:alphaModFix/>
          </a:blip>
          <a:stretch>
            <a:fillRect/>
          </a:stretch>
        </p:blipFill>
        <p:spPr>
          <a:xfrm>
            <a:off x="162900" y="6121675"/>
            <a:ext cx="5282775" cy="2907825"/>
          </a:xfrm>
          <a:prstGeom prst="rect">
            <a:avLst/>
          </a:prstGeom>
          <a:noFill/>
          <a:ln cap="flat" cmpd="sng" w="9525">
            <a:solidFill>
              <a:schemeClr val="dk1"/>
            </a:solidFill>
            <a:prstDash val="solid"/>
            <a:round/>
            <a:headEnd len="sm" w="sm" type="none"/>
            <a:tailEnd len="sm" w="sm" type="none"/>
          </a:ln>
        </p:spPr>
      </p:pic>
      <p:sp>
        <p:nvSpPr>
          <p:cNvPr id="457" name="Google Shape;457;p36"/>
          <p:cNvSpPr txBox="1"/>
          <p:nvPr/>
        </p:nvSpPr>
        <p:spPr>
          <a:xfrm>
            <a:off x="5625600" y="7175388"/>
            <a:ext cx="1050300" cy="769500"/>
          </a:xfrm>
          <a:prstGeom prst="rect">
            <a:avLst/>
          </a:prstGeom>
          <a:solidFill>
            <a:srgbClr val="C9DAF8"/>
          </a:solidFill>
          <a:ln cap="flat" cmpd="sng" w="28575">
            <a:solidFill>
              <a:srgbClr val="E56A6A"/>
            </a:solidFill>
            <a:prstDash val="dashDot"/>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900">
                <a:latin typeface="Century Gothic"/>
                <a:ea typeface="Century Gothic"/>
                <a:cs typeface="Century Gothic"/>
                <a:sym typeface="Century Gothic"/>
              </a:rPr>
              <a:t>Laura, 9A</a:t>
            </a:r>
            <a:endParaRPr sz="1900">
              <a:latin typeface="Century Gothic"/>
              <a:ea typeface="Century Gothic"/>
              <a:cs typeface="Century Gothic"/>
              <a:sym typeface="Century Gothic"/>
            </a:endParaRPr>
          </a:p>
        </p:txBody>
      </p:sp>
      <p:pic>
        <p:nvPicPr>
          <p:cNvPr id="458" name="Google Shape;458;p36"/>
          <p:cNvPicPr preferRelativeResize="0"/>
          <p:nvPr/>
        </p:nvPicPr>
        <p:blipFill>
          <a:blip r:embed="rId5">
            <a:alphaModFix/>
          </a:blip>
          <a:stretch>
            <a:fillRect/>
          </a:stretch>
        </p:blipFill>
        <p:spPr>
          <a:xfrm>
            <a:off x="152400" y="705350"/>
            <a:ext cx="3359850" cy="3359850"/>
          </a:xfrm>
          <a:prstGeom prst="rect">
            <a:avLst/>
          </a:prstGeom>
          <a:noFill/>
          <a:ln cap="flat" cmpd="sng" w="9525">
            <a:solidFill>
              <a:schemeClr val="dk1"/>
            </a:solidFill>
            <a:prstDash val="solid"/>
            <a:round/>
            <a:headEnd len="sm" w="sm" type="none"/>
            <a:tailEnd len="sm" w="sm" type="none"/>
          </a:ln>
        </p:spPr>
      </p:pic>
      <p:sp>
        <p:nvSpPr>
          <p:cNvPr id="459" name="Google Shape;459;p36"/>
          <p:cNvSpPr txBox="1"/>
          <p:nvPr/>
        </p:nvSpPr>
        <p:spPr>
          <a:xfrm>
            <a:off x="3629950" y="960138"/>
            <a:ext cx="1423200" cy="477000"/>
          </a:xfrm>
          <a:prstGeom prst="rect">
            <a:avLst/>
          </a:prstGeom>
          <a:solidFill>
            <a:srgbClr val="C9DAF8"/>
          </a:solidFill>
          <a:ln cap="flat" cmpd="sng" w="28575">
            <a:solidFill>
              <a:srgbClr val="00FFFF"/>
            </a:solidFill>
            <a:prstDash val="dashDot"/>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900">
                <a:latin typeface="Century Gothic"/>
                <a:ea typeface="Century Gothic"/>
                <a:cs typeface="Century Gothic"/>
                <a:sym typeface="Century Gothic"/>
              </a:rPr>
              <a:t>Clara, 9A</a:t>
            </a:r>
            <a:endParaRPr sz="1900">
              <a:latin typeface="Century Gothic"/>
              <a:ea typeface="Century Gothic"/>
              <a:cs typeface="Century Gothic"/>
              <a:sym typeface="Century Gothic"/>
            </a:endParaRPr>
          </a:p>
        </p:txBody>
      </p:sp>
      <p:pic>
        <p:nvPicPr>
          <p:cNvPr id="460" name="Google Shape;460;p36"/>
          <p:cNvPicPr preferRelativeResize="0"/>
          <p:nvPr/>
        </p:nvPicPr>
        <p:blipFill>
          <a:blip r:embed="rId6">
            <a:alphaModFix/>
          </a:blip>
          <a:stretch>
            <a:fillRect/>
          </a:stretch>
        </p:blipFill>
        <p:spPr>
          <a:xfrm>
            <a:off x="3629950" y="1813988"/>
            <a:ext cx="3101250" cy="4130711"/>
          </a:xfrm>
          <a:prstGeom prst="rect">
            <a:avLst/>
          </a:prstGeom>
          <a:noFill/>
          <a:ln cap="flat" cmpd="sng" w="9525">
            <a:solidFill>
              <a:schemeClr val="dk1"/>
            </a:solidFill>
            <a:prstDash val="solid"/>
            <a:round/>
            <a:headEnd len="sm" w="sm" type="none"/>
            <a:tailEnd len="sm" w="sm" type="none"/>
          </a:ln>
        </p:spPr>
      </p:pic>
      <p:sp>
        <p:nvSpPr>
          <p:cNvPr id="461" name="Google Shape;461;p36"/>
          <p:cNvSpPr txBox="1"/>
          <p:nvPr/>
        </p:nvSpPr>
        <p:spPr>
          <a:xfrm>
            <a:off x="2092688" y="5357450"/>
            <a:ext cx="1423200" cy="477000"/>
          </a:xfrm>
          <a:prstGeom prst="rect">
            <a:avLst/>
          </a:prstGeom>
          <a:solidFill>
            <a:srgbClr val="C9DAF8"/>
          </a:solidFill>
          <a:ln cap="flat" cmpd="sng" w="28575">
            <a:solidFill>
              <a:srgbClr val="674EA7"/>
            </a:solidFill>
            <a:prstDash val="dashDot"/>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900">
                <a:latin typeface="Century Gothic"/>
                <a:ea typeface="Century Gothic"/>
                <a:cs typeface="Century Gothic"/>
                <a:sym typeface="Century Gothic"/>
              </a:rPr>
              <a:t>Olivia, 9C</a:t>
            </a:r>
            <a:endParaRPr sz="1900">
              <a:latin typeface="Century Gothic"/>
              <a:ea typeface="Century Gothic"/>
              <a:cs typeface="Century Gothic"/>
              <a:sym typeface="Century Gothic"/>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sp>
        <p:nvSpPr>
          <p:cNvPr id="466" name="Google Shape;466;p37"/>
          <p:cNvSpPr txBox="1"/>
          <p:nvPr>
            <p:ph type="title"/>
          </p:nvPr>
        </p:nvSpPr>
        <p:spPr>
          <a:xfrm>
            <a:off x="162900" y="112875"/>
            <a:ext cx="6603000" cy="470400"/>
          </a:xfrm>
          <a:prstGeom prst="rect">
            <a:avLst/>
          </a:prstGeom>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200">
                <a:latin typeface="Century Gothic"/>
                <a:ea typeface="Century Gothic"/>
                <a:cs typeface="Century Gothic"/>
                <a:sym typeface="Century Gothic"/>
              </a:rPr>
              <a:t>III Unit - 11th Grade                     				25</a:t>
            </a:r>
            <a:endParaRPr sz="2200">
              <a:latin typeface="Century Gothic"/>
              <a:ea typeface="Century Gothic"/>
              <a:cs typeface="Century Gothic"/>
              <a:sym typeface="Century Gothic"/>
            </a:endParaRPr>
          </a:p>
        </p:txBody>
      </p:sp>
      <p:sp>
        <p:nvSpPr>
          <p:cNvPr id="467" name="Google Shape;467;p37"/>
          <p:cNvSpPr txBox="1"/>
          <p:nvPr/>
        </p:nvSpPr>
        <p:spPr>
          <a:xfrm>
            <a:off x="4664200" y="8033800"/>
            <a:ext cx="1958100" cy="769500"/>
          </a:xfrm>
          <a:prstGeom prst="rect">
            <a:avLst/>
          </a:prstGeom>
          <a:solidFill>
            <a:srgbClr val="C9DAF8"/>
          </a:solidFill>
          <a:ln cap="flat" cmpd="sng" w="28575">
            <a:solidFill>
              <a:srgbClr val="E56A6A"/>
            </a:solidFill>
            <a:prstDash val="dashDot"/>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900">
                <a:latin typeface="Century Gothic"/>
                <a:ea typeface="Century Gothic"/>
                <a:cs typeface="Century Gothic"/>
                <a:sym typeface="Century Gothic"/>
              </a:rPr>
              <a:t>Click </a:t>
            </a:r>
            <a:r>
              <a:rPr lang="en" sz="1900" u="sng">
                <a:solidFill>
                  <a:schemeClr val="hlink"/>
                </a:solidFill>
                <a:latin typeface="Century Gothic"/>
                <a:ea typeface="Century Gothic"/>
                <a:cs typeface="Century Gothic"/>
                <a:sym typeface="Century Gothic"/>
                <a:hlinkClick r:id="rId3"/>
              </a:rPr>
              <a:t>here</a:t>
            </a:r>
            <a:r>
              <a:rPr lang="en" sz="1900">
                <a:latin typeface="Century Gothic"/>
                <a:ea typeface="Century Gothic"/>
                <a:cs typeface="Century Gothic"/>
                <a:sym typeface="Century Gothic"/>
              </a:rPr>
              <a:t> to read letters!</a:t>
            </a:r>
            <a:endParaRPr sz="1900">
              <a:latin typeface="Century Gothic"/>
              <a:ea typeface="Century Gothic"/>
              <a:cs typeface="Century Gothic"/>
              <a:sym typeface="Century Gothic"/>
            </a:endParaRPr>
          </a:p>
        </p:txBody>
      </p:sp>
      <p:sp>
        <p:nvSpPr>
          <p:cNvPr id="468" name="Google Shape;468;p37"/>
          <p:cNvSpPr txBox="1"/>
          <p:nvPr/>
        </p:nvSpPr>
        <p:spPr>
          <a:xfrm>
            <a:off x="162900" y="718150"/>
            <a:ext cx="6513000" cy="2970600"/>
          </a:xfrm>
          <a:prstGeom prst="rect">
            <a:avLst/>
          </a:prstGeom>
          <a:solidFill>
            <a:srgbClr val="C9DAF8"/>
          </a:solidFill>
          <a:ln cap="flat" cmpd="sng" w="28575">
            <a:solidFill>
              <a:srgbClr val="FFFF00"/>
            </a:solidFill>
            <a:prstDash val="dash"/>
            <a:round/>
            <a:headEnd len="sm" w="sm" type="none"/>
            <a:tailEnd len="sm" w="sm" type="none"/>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lang="en" sz="2000">
                <a:solidFill>
                  <a:schemeClr val="dk1"/>
                </a:solidFill>
                <a:latin typeface="Century Gothic"/>
                <a:ea typeface="Century Gothic"/>
                <a:cs typeface="Century Gothic"/>
                <a:sym typeface="Century Gothic"/>
              </a:rPr>
              <a:t>1th grade wrote different types of texts, considering content and format requirements. Students wrote a short story which focused on subject-verb agreement or how to avoid run-on sentences, a review of either a film or a novel using different phrasal verbs, or a letter or email which focused on is the proper use of second and third conditional. In every case, they had to answer an question.</a:t>
            </a:r>
            <a:endParaRPr sz="2000">
              <a:latin typeface="Century Gothic"/>
              <a:ea typeface="Century Gothic"/>
              <a:cs typeface="Century Gothic"/>
              <a:sym typeface="Century Gothic"/>
            </a:endParaRPr>
          </a:p>
        </p:txBody>
      </p:sp>
      <p:sp>
        <p:nvSpPr>
          <p:cNvPr id="469" name="Google Shape;469;p37"/>
          <p:cNvSpPr txBox="1"/>
          <p:nvPr/>
        </p:nvSpPr>
        <p:spPr>
          <a:xfrm>
            <a:off x="162900" y="5967950"/>
            <a:ext cx="2464500" cy="769500"/>
          </a:xfrm>
          <a:prstGeom prst="rect">
            <a:avLst/>
          </a:prstGeom>
          <a:solidFill>
            <a:srgbClr val="C9DAF8"/>
          </a:solidFill>
          <a:ln cap="flat" cmpd="sng" w="28575">
            <a:solidFill>
              <a:srgbClr val="674EA7"/>
            </a:solidFill>
            <a:prstDash val="dashDot"/>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900">
                <a:latin typeface="Century Gothic"/>
                <a:ea typeface="Century Gothic"/>
                <a:cs typeface="Century Gothic"/>
                <a:sym typeface="Century Gothic"/>
              </a:rPr>
              <a:t>Click </a:t>
            </a:r>
            <a:r>
              <a:rPr lang="en" sz="1900" u="sng">
                <a:solidFill>
                  <a:schemeClr val="hlink"/>
                </a:solidFill>
                <a:latin typeface="Century Gothic"/>
                <a:ea typeface="Century Gothic"/>
                <a:cs typeface="Century Gothic"/>
                <a:sym typeface="Century Gothic"/>
                <a:hlinkClick r:id="rId4"/>
              </a:rPr>
              <a:t>here</a:t>
            </a:r>
            <a:r>
              <a:rPr lang="en" sz="1900">
                <a:latin typeface="Century Gothic"/>
                <a:ea typeface="Century Gothic"/>
                <a:cs typeface="Century Gothic"/>
                <a:sym typeface="Century Gothic"/>
              </a:rPr>
              <a:t> to read some reviews!</a:t>
            </a:r>
            <a:endParaRPr sz="1900">
              <a:latin typeface="Century Gothic"/>
              <a:ea typeface="Century Gothic"/>
              <a:cs typeface="Century Gothic"/>
              <a:sym typeface="Century Gothic"/>
            </a:endParaRPr>
          </a:p>
        </p:txBody>
      </p:sp>
      <p:sp>
        <p:nvSpPr>
          <p:cNvPr id="470" name="Google Shape;470;p37"/>
          <p:cNvSpPr txBox="1"/>
          <p:nvPr/>
        </p:nvSpPr>
        <p:spPr>
          <a:xfrm>
            <a:off x="4452550" y="4746650"/>
            <a:ext cx="2216400" cy="769500"/>
          </a:xfrm>
          <a:prstGeom prst="rect">
            <a:avLst/>
          </a:prstGeom>
          <a:solidFill>
            <a:srgbClr val="C9DAF8"/>
          </a:solidFill>
          <a:ln cap="flat" cmpd="sng" w="28575">
            <a:solidFill>
              <a:srgbClr val="674EA7"/>
            </a:solidFill>
            <a:prstDash val="dashDot"/>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900">
                <a:latin typeface="Century Gothic"/>
                <a:ea typeface="Century Gothic"/>
                <a:cs typeface="Century Gothic"/>
                <a:sym typeface="Century Gothic"/>
              </a:rPr>
              <a:t>Click </a:t>
            </a:r>
            <a:r>
              <a:rPr lang="en" sz="1900" u="sng">
                <a:solidFill>
                  <a:schemeClr val="hlink"/>
                </a:solidFill>
                <a:latin typeface="Century Gothic"/>
                <a:ea typeface="Century Gothic"/>
                <a:cs typeface="Century Gothic"/>
                <a:sym typeface="Century Gothic"/>
                <a:hlinkClick r:id="rId5"/>
              </a:rPr>
              <a:t>here</a:t>
            </a:r>
            <a:r>
              <a:rPr lang="en" sz="1900">
                <a:latin typeface="Century Gothic"/>
                <a:ea typeface="Century Gothic"/>
                <a:cs typeface="Century Gothic"/>
                <a:sym typeface="Century Gothic"/>
              </a:rPr>
              <a:t> to read short stories!</a:t>
            </a:r>
            <a:endParaRPr sz="1900">
              <a:latin typeface="Century Gothic"/>
              <a:ea typeface="Century Gothic"/>
              <a:cs typeface="Century Gothic"/>
              <a:sym typeface="Century Gothic"/>
            </a:endParaRPr>
          </a:p>
        </p:txBody>
      </p:sp>
      <p:pic>
        <p:nvPicPr>
          <p:cNvPr id="471" name="Google Shape;471;p37"/>
          <p:cNvPicPr preferRelativeResize="0"/>
          <p:nvPr/>
        </p:nvPicPr>
        <p:blipFill>
          <a:blip r:embed="rId6">
            <a:alphaModFix/>
          </a:blip>
          <a:stretch>
            <a:fillRect/>
          </a:stretch>
        </p:blipFill>
        <p:spPr>
          <a:xfrm>
            <a:off x="2236274" y="3958999"/>
            <a:ext cx="2216275" cy="2216275"/>
          </a:xfrm>
          <a:prstGeom prst="rect">
            <a:avLst/>
          </a:prstGeom>
          <a:noFill/>
          <a:ln>
            <a:noFill/>
          </a:ln>
        </p:spPr>
      </p:pic>
      <p:pic>
        <p:nvPicPr>
          <p:cNvPr id="472" name="Google Shape;472;p37"/>
          <p:cNvPicPr preferRelativeResize="0"/>
          <p:nvPr/>
        </p:nvPicPr>
        <p:blipFill>
          <a:blip r:embed="rId7">
            <a:alphaModFix/>
          </a:blip>
          <a:stretch>
            <a:fillRect/>
          </a:stretch>
        </p:blipFill>
        <p:spPr>
          <a:xfrm>
            <a:off x="2792200" y="7055051"/>
            <a:ext cx="1872000" cy="1872000"/>
          </a:xfrm>
          <a:prstGeom prst="rect">
            <a:avLst/>
          </a:prstGeom>
          <a:noFill/>
          <a:ln>
            <a:noFill/>
          </a:ln>
        </p:spPr>
      </p:pic>
      <p:pic>
        <p:nvPicPr>
          <p:cNvPr id="473" name="Google Shape;473;p37"/>
          <p:cNvPicPr preferRelativeResize="0"/>
          <p:nvPr/>
        </p:nvPicPr>
        <p:blipFill>
          <a:blip r:embed="rId8">
            <a:alphaModFix/>
          </a:blip>
          <a:stretch>
            <a:fillRect/>
          </a:stretch>
        </p:blipFill>
        <p:spPr>
          <a:xfrm>
            <a:off x="162900" y="7055050"/>
            <a:ext cx="2464502" cy="97874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sp>
        <p:nvSpPr>
          <p:cNvPr id="478" name="Google Shape;478;p38"/>
          <p:cNvSpPr txBox="1"/>
          <p:nvPr>
            <p:ph type="title"/>
          </p:nvPr>
        </p:nvSpPr>
        <p:spPr>
          <a:xfrm>
            <a:off x="127500" y="84300"/>
            <a:ext cx="6603000" cy="470400"/>
          </a:xfrm>
          <a:prstGeom prst="rect">
            <a:avLst/>
          </a:prstGeom>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200">
                <a:latin typeface="Century Gothic"/>
                <a:ea typeface="Century Gothic"/>
                <a:cs typeface="Century Gothic"/>
                <a:sym typeface="Century Gothic"/>
              </a:rPr>
              <a:t>III Unit - 12th Grade - Global English          	</a:t>
            </a:r>
            <a:r>
              <a:rPr lang="en" sz="2200">
                <a:latin typeface="Century Gothic"/>
                <a:ea typeface="Century Gothic"/>
                <a:cs typeface="Century Gothic"/>
                <a:sym typeface="Century Gothic"/>
              </a:rPr>
              <a:t>	26</a:t>
            </a:r>
            <a:endParaRPr sz="2200">
              <a:latin typeface="Century Gothic"/>
              <a:ea typeface="Century Gothic"/>
              <a:cs typeface="Century Gothic"/>
              <a:sym typeface="Century Gothic"/>
            </a:endParaRPr>
          </a:p>
        </p:txBody>
      </p:sp>
      <p:sp>
        <p:nvSpPr>
          <p:cNvPr id="479" name="Google Shape;479;p38"/>
          <p:cNvSpPr txBox="1"/>
          <p:nvPr/>
        </p:nvSpPr>
        <p:spPr>
          <a:xfrm>
            <a:off x="140550" y="684600"/>
            <a:ext cx="6576900" cy="2151000"/>
          </a:xfrm>
          <a:prstGeom prst="rect">
            <a:avLst/>
          </a:prstGeom>
          <a:solidFill>
            <a:srgbClr val="BED7EF"/>
          </a:solidFill>
          <a:ln cap="flat" cmpd="sng" w="28575">
            <a:solidFill>
              <a:srgbClr val="FFFF00"/>
            </a:solidFill>
            <a:prstDash val="dash"/>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700">
                <a:solidFill>
                  <a:schemeClr val="dk1"/>
                </a:solidFill>
                <a:latin typeface="Century Gothic"/>
                <a:ea typeface="Century Gothic"/>
                <a:cs typeface="Century Gothic"/>
                <a:sym typeface="Century Gothic"/>
              </a:rPr>
              <a:t>12th grade students in the Global English module developed academic vocabulary related to language and linguistics. The students learned about where and how English is used and reflected on how cultural identities impact language use. Students created illustrated dictionaries of some of their favorite linguistic terms that included applications in English and Spanish.</a:t>
            </a:r>
            <a:endParaRPr sz="1700">
              <a:latin typeface="Century Gothic"/>
              <a:ea typeface="Century Gothic"/>
              <a:cs typeface="Century Gothic"/>
              <a:sym typeface="Century Gothic"/>
            </a:endParaRPr>
          </a:p>
          <a:p>
            <a:pPr indent="0" lvl="0" marL="0" rtl="0" algn="just">
              <a:spcBef>
                <a:spcPts val="0"/>
              </a:spcBef>
              <a:spcAft>
                <a:spcPts val="0"/>
              </a:spcAft>
              <a:buNone/>
            </a:pPr>
            <a:r>
              <a:t/>
            </a:r>
            <a:endParaRPr sz="1300"/>
          </a:p>
        </p:txBody>
      </p:sp>
      <p:pic>
        <p:nvPicPr>
          <p:cNvPr id="480" name="Google Shape;480;p38"/>
          <p:cNvPicPr preferRelativeResize="0"/>
          <p:nvPr/>
        </p:nvPicPr>
        <p:blipFill>
          <a:blip r:embed="rId3">
            <a:alphaModFix/>
          </a:blip>
          <a:stretch>
            <a:fillRect/>
          </a:stretch>
        </p:blipFill>
        <p:spPr>
          <a:xfrm>
            <a:off x="140550" y="3077750"/>
            <a:ext cx="4479225" cy="2559525"/>
          </a:xfrm>
          <a:prstGeom prst="rect">
            <a:avLst/>
          </a:prstGeom>
          <a:noFill/>
          <a:ln cap="flat" cmpd="sng" w="28575">
            <a:solidFill>
              <a:srgbClr val="00FFFF"/>
            </a:solidFill>
            <a:prstDash val="dot"/>
            <a:round/>
            <a:headEnd len="sm" w="sm" type="none"/>
            <a:tailEnd len="sm" w="sm" type="none"/>
          </a:ln>
        </p:spPr>
      </p:pic>
      <p:sp>
        <p:nvSpPr>
          <p:cNvPr id="481" name="Google Shape;481;p38"/>
          <p:cNvSpPr txBox="1"/>
          <p:nvPr/>
        </p:nvSpPr>
        <p:spPr>
          <a:xfrm>
            <a:off x="4839600" y="3383163"/>
            <a:ext cx="1890900" cy="1908600"/>
          </a:xfrm>
          <a:prstGeom prst="rect">
            <a:avLst/>
          </a:prstGeom>
          <a:solidFill>
            <a:srgbClr val="C9DAF8"/>
          </a:solidFill>
          <a:ln cap="flat" cmpd="sng" w="28575">
            <a:solidFill>
              <a:srgbClr val="FF00FF"/>
            </a:solidFill>
            <a:prstDash val="dashDot"/>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chemeClr val="dk1"/>
                </a:solidFill>
                <a:highlight>
                  <a:srgbClr val="C9DAF8"/>
                </a:highlight>
                <a:latin typeface="Century Gothic"/>
                <a:ea typeface="Century Gothic"/>
                <a:cs typeface="Century Gothic"/>
                <a:sym typeface="Century Gothic"/>
              </a:rPr>
              <a:t>Caetano (12E) and Clara (12E) explain Chilean pronunciation to our American language </a:t>
            </a:r>
            <a:r>
              <a:rPr lang="en" sz="1600">
                <a:solidFill>
                  <a:schemeClr val="dk1"/>
                </a:solidFill>
                <a:highlight>
                  <a:srgbClr val="C9DAF8"/>
                </a:highlight>
                <a:latin typeface="Century Gothic"/>
                <a:ea typeface="Century Gothic"/>
                <a:cs typeface="Century Gothic"/>
                <a:sym typeface="Century Gothic"/>
              </a:rPr>
              <a:t>partners.</a:t>
            </a:r>
            <a:endParaRPr sz="1600">
              <a:solidFill>
                <a:schemeClr val="dk1"/>
              </a:solidFill>
              <a:highlight>
                <a:srgbClr val="C9DAF8"/>
              </a:highlight>
              <a:latin typeface="Century Gothic"/>
              <a:ea typeface="Century Gothic"/>
              <a:cs typeface="Century Gothic"/>
              <a:sym typeface="Century Gothic"/>
            </a:endParaRPr>
          </a:p>
        </p:txBody>
      </p:sp>
      <p:pic>
        <p:nvPicPr>
          <p:cNvPr id="482" name="Google Shape;482;p38"/>
          <p:cNvPicPr preferRelativeResize="0"/>
          <p:nvPr/>
        </p:nvPicPr>
        <p:blipFill>
          <a:blip r:embed="rId4">
            <a:alphaModFix/>
          </a:blip>
          <a:stretch>
            <a:fillRect/>
          </a:stretch>
        </p:blipFill>
        <p:spPr>
          <a:xfrm>
            <a:off x="1921025" y="5939975"/>
            <a:ext cx="4796424" cy="2772675"/>
          </a:xfrm>
          <a:prstGeom prst="rect">
            <a:avLst/>
          </a:prstGeom>
          <a:noFill/>
          <a:ln cap="flat" cmpd="sng" w="28575">
            <a:solidFill>
              <a:srgbClr val="FC461A"/>
            </a:solidFill>
            <a:prstDash val="dot"/>
            <a:round/>
            <a:headEnd len="sm" w="sm" type="none"/>
            <a:tailEnd len="sm" w="sm" type="none"/>
          </a:ln>
        </p:spPr>
      </p:pic>
      <p:sp>
        <p:nvSpPr>
          <p:cNvPr id="483" name="Google Shape;483;p38"/>
          <p:cNvSpPr txBox="1"/>
          <p:nvPr/>
        </p:nvSpPr>
        <p:spPr>
          <a:xfrm>
            <a:off x="140550" y="5879413"/>
            <a:ext cx="1625400" cy="2893800"/>
          </a:xfrm>
          <a:prstGeom prst="rect">
            <a:avLst/>
          </a:prstGeom>
          <a:solidFill>
            <a:srgbClr val="C9DAF8"/>
          </a:solidFill>
          <a:ln cap="flat" cmpd="sng" w="28575">
            <a:solidFill>
              <a:srgbClr val="6AA84F"/>
            </a:solidFill>
            <a:prstDash val="dashDot"/>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chemeClr val="dk1"/>
                </a:solidFill>
                <a:highlight>
                  <a:srgbClr val="C9DAF8"/>
                </a:highlight>
                <a:latin typeface="Century Gothic"/>
                <a:ea typeface="Century Gothic"/>
                <a:cs typeface="Century Gothic"/>
                <a:sym typeface="Century Gothic"/>
              </a:rPr>
              <a:t>Pablo, Vicente, and Baltazar (12D) explain linguistic characteristics of Spanish to our American language exchange partners</a:t>
            </a:r>
            <a:endParaRPr sz="1600">
              <a:solidFill>
                <a:schemeClr val="dk1"/>
              </a:solidFill>
              <a:highlight>
                <a:srgbClr val="C9DAF8"/>
              </a:highlight>
              <a:latin typeface="Century Gothic"/>
              <a:ea typeface="Century Gothic"/>
              <a:cs typeface="Century Gothic"/>
              <a:sym typeface="Century Gothic"/>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sp>
        <p:nvSpPr>
          <p:cNvPr id="488" name="Google Shape;488;p39"/>
          <p:cNvSpPr txBox="1"/>
          <p:nvPr>
            <p:ph type="title"/>
          </p:nvPr>
        </p:nvSpPr>
        <p:spPr>
          <a:xfrm>
            <a:off x="127500" y="74775"/>
            <a:ext cx="6603000" cy="470400"/>
          </a:xfrm>
          <a:prstGeom prst="rect">
            <a:avLst/>
          </a:prstGeom>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latin typeface="Century Gothic"/>
                <a:ea typeface="Century Gothic"/>
                <a:cs typeface="Century Gothic"/>
                <a:sym typeface="Century Gothic"/>
              </a:rPr>
              <a:t>III Unit - 12th Grade - Global English (continued)    27</a:t>
            </a:r>
            <a:endParaRPr sz="2000">
              <a:latin typeface="Century Gothic"/>
              <a:ea typeface="Century Gothic"/>
              <a:cs typeface="Century Gothic"/>
              <a:sym typeface="Century Gothic"/>
            </a:endParaRPr>
          </a:p>
        </p:txBody>
      </p:sp>
      <p:sp>
        <p:nvSpPr>
          <p:cNvPr id="489" name="Google Shape;489;p39"/>
          <p:cNvSpPr txBox="1"/>
          <p:nvPr/>
        </p:nvSpPr>
        <p:spPr>
          <a:xfrm>
            <a:off x="3855900" y="777675"/>
            <a:ext cx="2874600" cy="1105200"/>
          </a:xfrm>
          <a:prstGeom prst="rect">
            <a:avLst/>
          </a:prstGeom>
          <a:solidFill>
            <a:srgbClr val="BED7EF"/>
          </a:solidFill>
          <a:ln cap="flat" cmpd="sng" w="28575">
            <a:solidFill>
              <a:srgbClr val="FF00FF"/>
            </a:solidFill>
            <a:prstDash val="dashDot"/>
            <a:round/>
            <a:headEnd len="sm" w="sm" type="none"/>
            <a:tailEnd len="sm" w="sm" type="none"/>
          </a:ln>
        </p:spPr>
        <p:txBody>
          <a:bodyPr anchorCtr="0" anchor="t" bIns="91425" lIns="91425" spcFirstLastPara="1" rIns="91425" wrap="square" tIns="91425">
            <a:noAutofit/>
          </a:bodyPr>
          <a:lstStyle/>
          <a:p>
            <a:pPr indent="0" lvl="0" marL="0" rtl="0" algn="just">
              <a:spcBef>
                <a:spcPts val="0"/>
              </a:spcBef>
              <a:spcAft>
                <a:spcPts val="0"/>
              </a:spcAft>
              <a:buNone/>
            </a:pPr>
            <a:r>
              <a:rPr lang="en" sz="1500">
                <a:solidFill>
                  <a:schemeClr val="dk1"/>
                </a:solidFill>
                <a:latin typeface="Century Gothic"/>
                <a:ea typeface="Century Gothic"/>
                <a:cs typeface="Century Gothic"/>
                <a:sym typeface="Century Gothic"/>
              </a:rPr>
              <a:t>Santiago (12B) illustrates cultural influences on language on the cover of his bimester project.</a:t>
            </a:r>
            <a:endParaRPr sz="1500">
              <a:solidFill>
                <a:schemeClr val="dk1"/>
              </a:solidFill>
              <a:latin typeface="Century Gothic"/>
              <a:ea typeface="Century Gothic"/>
              <a:cs typeface="Century Gothic"/>
              <a:sym typeface="Century Gothic"/>
            </a:endParaRPr>
          </a:p>
        </p:txBody>
      </p:sp>
      <p:sp>
        <p:nvSpPr>
          <p:cNvPr id="490" name="Google Shape;490;p39"/>
          <p:cNvSpPr txBox="1"/>
          <p:nvPr/>
        </p:nvSpPr>
        <p:spPr>
          <a:xfrm>
            <a:off x="127500" y="2874575"/>
            <a:ext cx="2591100" cy="1815000"/>
          </a:xfrm>
          <a:prstGeom prst="rect">
            <a:avLst/>
          </a:prstGeom>
          <a:solidFill>
            <a:srgbClr val="BED7EF"/>
          </a:solidFill>
          <a:ln cap="flat" cmpd="sng" w="28575">
            <a:solidFill>
              <a:srgbClr val="F37876"/>
            </a:solidFill>
            <a:prstDash val="dashDot"/>
            <a:round/>
            <a:headEnd len="sm" w="sm" type="none"/>
            <a:tailEnd len="sm" w="sm" type="none"/>
          </a:ln>
        </p:spPr>
        <p:txBody>
          <a:bodyPr anchorCtr="0" anchor="t" bIns="91425" lIns="91425" spcFirstLastPara="1" rIns="91425" wrap="square" tIns="91425">
            <a:noAutofit/>
          </a:bodyPr>
          <a:lstStyle/>
          <a:p>
            <a:pPr indent="0" lvl="0" marL="0" rtl="0" algn="just">
              <a:spcBef>
                <a:spcPts val="0"/>
              </a:spcBef>
              <a:spcAft>
                <a:spcPts val="0"/>
              </a:spcAft>
              <a:buNone/>
            </a:pPr>
            <a:r>
              <a:rPr lang="en" sz="1500">
                <a:solidFill>
                  <a:schemeClr val="dk1"/>
                </a:solidFill>
                <a:latin typeface="Century Gothic"/>
                <a:ea typeface="Century Gothic"/>
                <a:cs typeface="Century Gothic"/>
                <a:sym typeface="Century Gothic"/>
              </a:rPr>
              <a:t>Cristóbal (12B), Julieta (12B), Belén (12B), and Paulo (12C) explain linguistic characteristics of Spanish to our American language exchange partners.</a:t>
            </a:r>
            <a:endParaRPr sz="1500">
              <a:solidFill>
                <a:schemeClr val="dk1"/>
              </a:solidFill>
              <a:latin typeface="Century Gothic"/>
              <a:ea typeface="Century Gothic"/>
              <a:cs typeface="Century Gothic"/>
              <a:sym typeface="Century Gothic"/>
            </a:endParaRPr>
          </a:p>
        </p:txBody>
      </p:sp>
      <p:pic>
        <p:nvPicPr>
          <p:cNvPr id="491" name="Google Shape;491;p39"/>
          <p:cNvPicPr preferRelativeResize="0"/>
          <p:nvPr/>
        </p:nvPicPr>
        <p:blipFill>
          <a:blip r:embed="rId3">
            <a:alphaModFix/>
          </a:blip>
          <a:stretch>
            <a:fillRect/>
          </a:stretch>
        </p:blipFill>
        <p:spPr>
          <a:xfrm rot="812631">
            <a:off x="3011384" y="2471704"/>
            <a:ext cx="3681080" cy="2109594"/>
          </a:xfrm>
          <a:prstGeom prst="rect">
            <a:avLst/>
          </a:prstGeom>
          <a:noFill/>
          <a:ln cap="flat" cmpd="sng" w="28575">
            <a:solidFill>
              <a:srgbClr val="00FF00"/>
            </a:solidFill>
            <a:prstDash val="dot"/>
            <a:round/>
            <a:headEnd len="sm" w="sm" type="none"/>
            <a:tailEnd len="sm" w="sm" type="none"/>
          </a:ln>
        </p:spPr>
      </p:pic>
      <p:pic>
        <p:nvPicPr>
          <p:cNvPr id="492" name="Google Shape;492;p39"/>
          <p:cNvPicPr preferRelativeResize="0"/>
          <p:nvPr/>
        </p:nvPicPr>
        <p:blipFill>
          <a:blip r:embed="rId4">
            <a:alphaModFix/>
          </a:blip>
          <a:stretch>
            <a:fillRect/>
          </a:stretch>
        </p:blipFill>
        <p:spPr>
          <a:xfrm>
            <a:off x="127500" y="5425675"/>
            <a:ext cx="6602999" cy="3718319"/>
          </a:xfrm>
          <a:prstGeom prst="rect">
            <a:avLst/>
          </a:prstGeom>
          <a:noFill/>
          <a:ln>
            <a:noFill/>
          </a:ln>
        </p:spPr>
      </p:pic>
      <p:sp>
        <p:nvSpPr>
          <p:cNvPr id="493" name="Google Shape;493;p39"/>
          <p:cNvSpPr txBox="1"/>
          <p:nvPr/>
        </p:nvSpPr>
        <p:spPr>
          <a:xfrm>
            <a:off x="127500" y="4950438"/>
            <a:ext cx="6603000" cy="400200"/>
          </a:xfrm>
          <a:prstGeom prst="rect">
            <a:avLst/>
          </a:prstGeom>
          <a:solidFill>
            <a:srgbClr val="C9DAF8"/>
          </a:solidFill>
          <a:ln cap="flat" cmpd="sng" w="28575">
            <a:solidFill>
              <a:srgbClr val="F99900"/>
            </a:solidFill>
            <a:prstDash val="dashDot"/>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Century Gothic"/>
                <a:ea typeface="Century Gothic"/>
                <a:cs typeface="Century Gothic"/>
                <a:sym typeface="Century Gothic"/>
              </a:rPr>
              <a:t>Fernanda’s (12D) explanation of Mapuche influences on Chilean Spanish</a:t>
            </a:r>
            <a:endParaRPr>
              <a:solidFill>
                <a:schemeClr val="dk1"/>
              </a:solidFill>
              <a:latin typeface="Century Gothic"/>
              <a:ea typeface="Century Gothic"/>
              <a:cs typeface="Century Gothic"/>
              <a:sym typeface="Century Gothic"/>
            </a:endParaRPr>
          </a:p>
        </p:txBody>
      </p:sp>
      <p:pic>
        <p:nvPicPr>
          <p:cNvPr id="494" name="Google Shape;494;p39"/>
          <p:cNvPicPr preferRelativeResize="0"/>
          <p:nvPr/>
        </p:nvPicPr>
        <p:blipFill>
          <a:blip r:embed="rId5">
            <a:alphaModFix/>
          </a:blip>
          <a:stretch>
            <a:fillRect/>
          </a:stretch>
        </p:blipFill>
        <p:spPr>
          <a:xfrm>
            <a:off x="127500" y="620350"/>
            <a:ext cx="3529366" cy="1993350"/>
          </a:xfrm>
          <a:prstGeom prst="rect">
            <a:avLst/>
          </a:prstGeom>
          <a:noFill/>
          <a:ln cap="flat" cmpd="sng" w="28575">
            <a:solidFill>
              <a:srgbClr val="9900FF"/>
            </a:solidFill>
            <a:prstDash val="dot"/>
            <a:round/>
            <a:headEnd len="sm" w="sm" type="none"/>
            <a:tailEnd len="sm" w="sm" type="none"/>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sp>
        <p:nvSpPr>
          <p:cNvPr id="499" name="Google Shape;499;p40"/>
          <p:cNvSpPr txBox="1"/>
          <p:nvPr>
            <p:ph type="title"/>
          </p:nvPr>
        </p:nvSpPr>
        <p:spPr>
          <a:xfrm>
            <a:off x="127500" y="74775"/>
            <a:ext cx="6603000" cy="470400"/>
          </a:xfrm>
          <a:prstGeom prst="rect">
            <a:avLst/>
          </a:prstGeom>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200">
                <a:latin typeface="Century Gothic"/>
                <a:ea typeface="Century Gothic"/>
                <a:cs typeface="Century Gothic"/>
                <a:sym typeface="Century Gothic"/>
              </a:rPr>
              <a:t>III Unit - 12th Grade -Forensic Science      	      28</a:t>
            </a:r>
            <a:endParaRPr sz="2200">
              <a:latin typeface="Century Gothic"/>
              <a:ea typeface="Century Gothic"/>
              <a:cs typeface="Century Gothic"/>
              <a:sym typeface="Century Gothic"/>
            </a:endParaRPr>
          </a:p>
        </p:txBody>
      </p:sp>
      <p:sp>
        <p:nvSpPr>
          <p:cNvPr id="500" name="Google Shape;500;p40"/>
          <p:cNvSpPr txBox="1"/>
          <p:nvPr/>
        </p:nvSpPr>
        <p:spPr>
          <a:xfrm>
            <a:off x="140550" y="684600"/>
            <a:ext cx="6603000" cy="2063100"/>
          </a:xfrm>
          <a:prstGeom prst="rect">
            <a:avLst/>
          </a:prstGeom>
          <a:solidFill>
            <a:srgbClr val="BED7EF"/>
          </a:solidFill>
          <a:ln cap="flat" cmpd="sng" w="28575">
            <a:solidFill>
              <a:srgbClr val="FFFF00"/>
            </a:solidFill>
            <a:prstDash val="dash"/>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solidFill>
                  <a:schemeClr val="dk1"/>
                </a:solidFill>
                <a:latin typeface="Century Gothic"/>
                <a:ea typeface="Century Gothic"/>
                <a:cs typeface="Century Gothic"/>
                <a:sym typeface="Century Gothic"/>
              </a:rPr>
              <a:t>During Bimester 1, 12th grade learned about the importance of evidence and evidence collection</a:t>
            </a:r>
            <a:endParaRPr sz="1800">
              <a:solidFill>
                <a:schemeClr val="dk1"/>
              </a:solidFill>
              <a:latin typeface="Century Gothic"/>
              <a:ea typeface="Century Gothic"/>
              <a:cs typeface="Century Gothic"/>
              <a:sym typeface="Century Gothic"/>
            </a:endParaRPr>
          </a:p>
          <a:p>
            <a:pPr indent="0" lvl="0" marL="0" rtl="0" algn="l">
              <a:lnSpc>
                <a:spcPct val="115000"/>
              </a:lnSpc>
              <a:spcBef>
                <a:spcPts val="0"/>
              </a:spcBef>
              <a:spcAft>
                <a:spcPts val="0"/>
              </a:spcAft>
              <a:buClr>
                <a:schemeClr val="dk1"/>
              </a:buClr>
              <a:buSzPts val="1100"/>
              <a:buFont typeface="Arial"/>
              <a:buNone/>
            </a:pPr>
            <a:r>
              <a:rPr lang="en" sz="1800">
                <a:solidFill>
                  <a:schemeClr val="dk1"/>
                </a:solidFill>
                <a:latin typeface="Century Gothic"/>
                <a:ea typeface="Century Gothic"/>
                <a:cs typeface="Century Gothic"/>
                <a:sym typeface="Century Gothic"/>
              </a:rPr>
              <a:t>techniques to forensic science. They researched a criminal case and delivered a presentation to their classmates about the details of the case and, specifically, any evidence that was important to the case.</a:t>
            </a:r>
            <a:endParaRPr sz="1800">
              <a:latin typeface="Century Gothic"/>
              <a:ea typeface="Century Gothic"/>
              <a:cs typeface="Century Gothic"/>
              <a:sym typeface="Century Gothic"/>
            </a:endParaRPr>
          </a:p>
        </p:txBody>
      </p:sp>
      <p:sp>
        <p:nvSpPr>
          <p:cNvPr id="501" name="Google Shape;501;p40"/>
          <p:cNvSpPr txBox="1"/>
          <p:nvPr/>
        </p:nvSpPr>
        <p:spPr>
          <a:xfrm>
            <a:off x="127513" y="8314125"/>
            <a:ext cx="6603000" cy="708600"/>
          </a:xfrm>
          <a:prstGeom prst="rect">
            <a:avLst/>
          </a:prstGeom>
          <a:solidFill>
            <a:srgbClr val="BED7EF"/>
          </a:solidFill>
          <a:ln cap="flat" cmpd="sng" w="28575">
            <a:solidFill>
              <a:srgbClr val="9900FF"/>
            </a:solidFill>
            <a:prstDash val="dashDot"/>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700">
                <a:solidFill>
                  <a:schemeClr val="dk1"/>
                </a:solidFill>
                <a:latin typeface="Century Gothic"/>
                <a:ea typeface="Century Gothic"/>
                <a:cs typeface="Century Gothic"/>
                <a:sym typeface="Century Gothic"/>
              </a:rPr>
              <a:t>Bernardita (12D), Candelaria, (12E), Felipe (12C), Valentina (12B), Emilia (12B), Maite (12C), Paula (12B)</a:t>
            </a:r>
            <a:endParaRPr sz="1700">
              <a:latin typeface="Century Gothic"/>
              <a:ea typeface="Century Gothic"/>
              <a:cs typeface="Century Gothic"/>
              <a:sym typeface="Century Gothic"/>
            </a:endParaRPr>
          </a:p>
        </p:txBody>
      </p:sp>
      <p:pic>
        <p:nvPicPr>
          <p:cNvPr id="502" name="Google Shape;502;p40"/>
          <p:cNvPicPr preferRelativeResize="0"/>
          <p:nvPr/>
        </p:nvPicPr>
        <p:blipFill>
          <a:blip r:embed="rId3">
            <a:alphaModFix/>
          </a:blip>
          <a:stretch>
            <a:fillRect/>
          </a:stretch>
        </p:blipFill>
        <p:spPr>
          <a:xfrm>
            <a:off x="633813" y="2817400"/>
            <a:ext cx="5436685" cy="5427025"/>
          </a:xfrm>
          <a:prstGeom prst="rect">
            <a:avLst/>
          </a:prstGeom>
          <a:noFill/>
          <a:ln>
            <a:noFill/>
          </a:ln>
        </p:spPr>
      </p:pic>
      <p:pic>
        <p:nvPicPr>
          <p:cNvPr id="503" name="Google Shape;503;p40"/>
          <p:cNvPicPr preferRelativeResize="0"/>
          <p:nvPr/>
        </p:nvPicPr>
        <p:blipFill>
          <a:blip r:embed="rId4">
            <a:alphaModFix/>
          </a:blip>
          <a:stretch>
            <a:fillRect/>
          </a:stretch>
        </p:blipFill>
        <p:spPr>
          <a:xfrm>
            <a:off x="5454175" y="5206600"/>
            <a:ext cx="1403825" cy="14038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sp>
        <p:nvSpPr>
          <p:cNvPr id="508" name="Google Shape;508;p41"/>
          <p:cNvSpPr txBox="1"/>
          <p:nvPr>
            <p:ph type="title"/>
          </p:nvPr>
        </p:nvSpPr>
        <p:spPr>
          <a:xfrm>
            <a:off x="127500" y="74775"/>
            <a:ext cx="6603000" cy="470400"/>
          </a:xfrm>
          <a:prstGeom prst="rect">
            <a:avLst/>
          </a:prstGeom>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200">
                <a:latin typeface="Century Gothic"/>
                <a:ea typeface="Century Gothic"/>
                <a:cs typeface="Century Gothic"/>
                <a:sym typeface="Century Gothic"/>
              </a:rPr>
              <a:t>III Unit - 12th Grade - Science Fiction     		29</a:t>
            </a:r>
            <a:endParaRPr sz="2200">
              <a:latin typeface="Century Gothic"/>
              <a:ea typeface="Century Gothic"/>
              <a:cs typeface="Century Gothic"/>
              <a:sym typeface="Century Gothic"/>
            </a:endParaRPr>
          </a:p>
        </p:txBody>
      </p:sp>
      <p:sp>
        <p:nvSpPr>
          <p:cNvPr id="509" name="Google Shape;509;p41"/>
          <p:cNvSpPr txBox="1"/>
          <p:nvPr/>
        </p:nvSpPr>
        <p:spPr>
          <a:xfrm>
            <a:off x="140550" y="684600"/>
            <a:ext cx="6576900" cy="2093100"/>
          </a:xfrm>
          <a:prstGeom prst="rect">
            <a:avLst/>
          </a:prstGeom>
          <a:solidFill>
            <a:srgbClr val="BED7EF"/>
          </a:solidFill>
          <a:ln cap="flat" cmpd="sng" w="28575">
            <a:solidFill>
              <a:srgbClr val="FFFF00"/>
            </a:solidFill>
            <a:prstDash val="dash"/>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900">
                <a:solidFill>
                  <a:schemeClr val="dk1"/>
                </a:solidFill>
                <a:latin typeface="Century Gothic"/>
                <a:ea typeface="Century Gothic"/>
                <a:cs typeface="Century Gothic"/>
                <a:sym typeface="Century Gothic"/>
              </a:rPr>
              <a:t>Students in the 12th grade Science Fiction English elective are writing their very own Science Fiction short stories! They have been learning about the characteristics of Science Fiction as well as the elements of narrative writing. Here, we share some teasers of their stories, which are truly out of this world! </a:t>
            </a:r>
            <a:endParaRPr sz="1900">
              <a:latin typeface="Century Gothic"/>
              <a:ea typeface="Century Gothic"/>
              <a:cs typeface="Century Gothic"/>
              <a:sym typeface="Century Gothic"/>
            </a:endParaRPr>
          </a:p>
        </p:txBody>
      </p:sp>
      <p:sp>
        <p:nvSpPr>
          <p:cNvPr id="510" name="Google Shape;510;p41"/>
          <p:cNvSpPr txBox="1"/>
          <p:nvPr/>
        </p:nvSpPr>
        <p:spPr>
          <a:xfrm>
            <a:off x="1052250" y="5595013"/>
            <a:ext cx="4753500" cy="800400"/>
          </a:xfrm>
          <a:prstGeom prst="rect">
            <a:avLst/>
          </a:prstGeom>
          <a:solidFill>
            <a:srgbClr val="C9DAF8"/>
          </a:solidFill>
          <a:ln cap="flat" cmpd="sng" w="28575">
            <a:solidFill>
              <a:srgbClr val="FC461A"/>
            </a:solidFill>
            <a:prstDash val="dashDot"/>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2000">
                <a:latin typeface="Century Gothic"/>
                <a:ea typeface="Century Gothic"/>
                <a:cs typeface="Century Gothic"/>
                <a:sym typeface="Century Gothic"/>
              </a:rPr>
              <a:t>Click </a:t>
            </a:r>
            <a:r>
              <a:rPr lang="en" sz="2000" u="sng">
                <a:solidFill>
                  <a:schemeClr val="hlink"/>
                </a:solidFill>
                <a:latin typeface="Century Gothic"/>
                <a:ea typeface="Century Gothic"/>
                <a:cs typeface="Century Gothic"/>
                <a:sym typeface="Century Gothic"/>
                <a:hlinkClick r:id="rId3"/>
              </a:rPr>
              <a:t>here</a:t>
            </a:r>
            <a:r>
              <a:rPr lang="en" sz="2000">
                <a:latin typeface="Century Gothic"/>
                <a:ea typeface="Century Gothic"/>
                <a:cs typeface="Century Gothic"/>
                <a:sym typeface="Century Gothic"/>
              </a:rPr>
              <a:t> to access samples of the 12th grade Science Fiction class!</a:t>
            </a:r>
            <a:endParaRPr sz="2000">
              <a:latin typeface="Century Gothic"/>
              <a:ea typeface="Century Gothic"/>
              <a:cs typeface="Century Gothic"/>
              <a:sym typeface="Century Gothic"/>
            </a:endParaRPr>
          </a:p>
        </p:txBody>
      </p:sp>
      <p:pic>
        <p:nvPicPr>
          <p:cNvPr id="511" name="Google Shape;511;p41"/>
          <p:cNvPicPr preferRelativeResize="0"/>
          <p:nvPr/>
        </p:nvPicPr>
        <p:blipFill>
          <a:blip r:embed="rId4">
            <a:alphaModFix/>
          </a:blip>
          <a:stretch>
            <a:fillRect/>
          </a:stretch>
        </p:blipFill>
        <p:spPr>
          <a:xfrm>
            <a:off x="0" y="2751073"/>
            <a:ext cx="2946730" cy="2702174"/>
          </a:xfrm>
          <a:prstGeom prst="rect">
            <a:avLst/>
          </a:prstGeom>
          <a:noFill/>
          <a:ln>
            <a:noFill/>
          </a:ln>
        </p:spPr>
      </p:pic>
      <p:pic>
        <p:nvPicPr>
          <p:cNvPr id="512" name="Google Shape;512;p41"/>
          <p:cNvPicPr preferRelativeResize="0"/>
          <p:nvPr/>
        </p:nvPicPr>
        <p:blipFill>
          <a:blip r:embed="rId5">
            <a:alphaModFix/>
          </a:blip>
          <a:stretch>
            <a:fillRect/>
          </a:stretch>
        </p:blipFill>
        <p:spPr>
          <a:xfrm>
            <a:off x="5114200" y="2513552"/>
            <a:ext cx="2057575" cy="3259525"/>
          </a:xfrm>
          <a:prstGeom prst="rect">
            <a:avLst/>
          </a:prstGeom>
          <a:noFill/>
          <a:ln>
            <a:noFill/>
          </a:ln>
        </p:spPr>
      </p:pic>
      <p:pic>
        <p:nvPicPr>
          <p:cNvPr id="513" name="Google Shape;513;p41"/>
          <p:cNvPicPr preferRelativeResize="0"/>
          <p:nvPr/>
        </p:nvPicPr>
        <p:blipFill>
          <a:blip r:embed="rId6">
            <a:alphaModFix/>
          </a:blip>
          <a:stretch>
            <a:fillRect/>
          </a:stretch>
        </p:blipFill>
        <p:spPr>
          <a:xfrm>
            <a:off x="1347425" y="6537200"/>
            <a:ext cx="4163150" cy="23441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15"/>
          <p:cNvSpPr txBox="1"/>
          <p:nvPr>
            <p:ph type="title"/>
          </p:nvPr>
        </p:nvSpPr>
        <p:spPr>
          <a:xfrm>
            <a:off x="162900" y="112875"/>
            <a:ext cx="6603000" cy="470400"/>
          </a:xfrm>
          <a:prstGeom prst="rect">
            <a:avLst/>
          </a:prstGeom>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200">
                <a:latin typeface="Century Gothic"/>
                <a:ea typeface="Century Gothic"/>
                <a:cs typeface="Century Gothic"/>
                <a:sym typeface="Century Gothic"/>
              </a:rPr>
              <a:t>I Unit - Kinder English  </a:t>
            </a:r>
            <a:r>
              <a:rPr lang="en" sz="2200">
                <a:latin typeface="Garamond"/>
                <a:ea typeface="Garamond"/>
                <a:cs typeface="Garamond"/>
                <a:sym typeface="Garamond"/>
              </a:rPr>
              <a:t>            					</a:t>
            </a:r>
            <a:r>
              <a:rPr lang="en" sz="2200">
                <a:latin typeface="Century Gothic"/>
                <a:ea typeface="Century Gothic"/>
                <a:cs typeface="Century Gothic"/>
                <a:sym typeface="Century Gothic"/>
              </a:rPr>
              <a:t>3</a:t>
            </a:r>
            <a:endParaRPr sz="2200">
              <a:latin typeface="Century Gothic"/>
              <a:ea typeface="Century Gothic"/>
              <a:cs typeface="Century Gothic"/>
              <a:sym typeface="Century Gothic"/>
            </a:endParaRPr>
          </a:p>
        </p:txBody>
      </p:sp>
      <p:sp>
        <p:nvSpPr>
          <p:cNvPr id="205" name="Google Shape;205;p15"/>
          <p:cNvSpPr txBox="1"/>
          <p:nvPr/>
        </p:nvSpPr>
        <p:spPr>
          <a:xfrm>
            <a:off x="162900" y="737125"/>
            <a:ext cx="6603000" cy="1095300"/>
          </a:xfrm>
          <a:prstGeom prst="rect">
            <a:avLst/>
          </a:prstGeom>
          <a:solidFill>
            <a:srgbClr val="BED7EF"/>
          </a:solidFill>
          <a:ln cap="flat" cmpd="sng" w="38100">
            <a:solidFill>
              <a:srgbClr val="FFFF00"/>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100">
                <a:solidFill>
                  <a:schemeClr val="dk1"/>
                </a:solidFill>
                <a:latin typeface="Century Gothic"/>
                <a:ea typeface="Century Gothic"/>
                <a:cs typeface="Century Gothic"/>
                <a:sym typeface="Century Gothic"/>
              </a:rPr>
              <a:t>During a Kinder online Storytime children listened to the  story: “I’m the best” written by Lucy Cousins.</a:t>
            </a:r>
            <a:endParaRPr sz="2100">
              <a:latin typeface="Century Gothic"/>
              <a:ea typeface="Century Gothic"/>
              <a:cs typeface="Century Gothic"/>
              <a:sym typeface="Century Gothic"/>
            </a:endParaRPr>
          </a:p>
        </p:txBody>
      </p:sp>
      <p:sp>
        <p:nvSpPr>
          <p:cNvPr id="206" name="Google Shape;206;p15"/>
          <p:cNvSpPr txBox="1"/>
          <p:nvPr/>
        </p:nvSpPr>
        <p:spPr>
          <a:xfrm rot="-326623">
            <a:off x="216437" y="2482169"/>
            <a:ext cx="4332339" cy="1336510"/>
          </a:xfrm>
          <a:prstGeom prst="rect">
            <a:avLst/>
          </a:prstGeom>
          <a:solidFill>
            <a:srgbClr val="BED7EF"/>
          </a:solidFill>
          <a:ln cap="flat" cmpd="sng" w="38100">
            <a:solidFill>
              <a:srgbClr val="F37876"/>
            </a:solidFill>
            <a:prstDash val="dash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000">
                <a:solidFill>
                  <a:schemeClr val="dk1"/>
                </a:solidFill>
                <a:latin typeface="Century Gothic"/>
                <a:ea typeface="Century Gothic"/>
                <a:cs typeface="Century Gothic"/>
                <a:sym typeface="Century Gothic"/>
              </a:rPr>
              <a:t>Camila G. from Kinder C shared this wonderful work related to her favorite part of the story. She drew the main character.</a:t>
            </a:r>
            <a:endParaRPr sz="2000">
              <a:solidFill>
                <a:schemeClr val="dk1"/>
              </a:solidFill>
              <a:latin typeface="Century Gothic"/>
              <a:ea typeface="Century Gothic"/>
              <a:cs typeface="Century Gothic"/>
              <a:sym typeface="Century Gothic"/>
            </a:endParaRPr>
          </a:p>
          <a:p>
            <a:pPr indent="0" lvl="0" marL="0" rtl="0" algn="l">
              <a:lnSpc>
                <a:spcPct val="115000"/>
              </a:lnSpc>
              <a:spcBef>
                <a:spcPts val="0"/>
              </a:spcBef>
              <a:spcAft>
                <a:spcPts val="0"/>
              </a:spcAft>
              <a:buNone/>
            </a:pPr>
            <a:r>
              <a:t/>
            </a:r>
            <a:endParaRPr sz="1500">
              <a:solidFill>
                <a:schemeClr val="dk1"/>
              </a:solidFill>
            </a:endParaRPr>
          </a:p>
          <a:p>
            <a:pPr indent="0" lvl="0" marL="0" rtl="0" algn="l">
              <a:lnSpc>
                <a:spcPct val="115000"/>
              </a:lnSpc>
              <a:spcBef>
                <a:spcPts val="0"/>
              </a:spcBef>
              <a:spcAft>
                <a:spcPts val="0"/>
              </a:spcAft>
              <a:buNone/>
            </a:pPr>
            <a:r>
              <a:t/>
            </a:r>
            <a:endParaRPr sz="1500">
              <a:solidFill>
                <a:schemeClr val="dk1"/>
              </a:solidFill>
            </a:endParaRPr>
          </a:p>
        </p:txBody>
      </p:sp>
      <p:grpSp>
        <p:nvGrpSpPr>
          <p:cNvPr id="207" name="Google Shape;207;p15"/>
          <p:cNvGrpSpPr/>
          <p:nvPr/>
        </p:nvGrpSpPr>
        <p:grpSpPr>
          <a:xfrm>
            <a:off x="289350" y="4344825"/>
            <a:ext cx="5518450" cy="4653533"/>
            <a:chOff x="0" y="0"/>
            <a:chExt cx="5734050" cy="4657725"/>
          </a:xfrm>
        </p:grpSpPr>
        <p:sp>
          <p:nvSpPr>
            <p:cNvPr id="208" name="Google Shape;208;p15"/>
            <p:cNvSpPr/>
            <p:nvPr/>
          </p:nvSpPr>
          <p:spPr>
            <a:xfrm>
              <a:off x="0" y="0"/>
              <a:ext cx="5734050" cy="4657725"/>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https://lh4.googleusercontent.com/VLzI9czURUTOyM7bZUrVhWpBd4HanV9nCEaj9QeXLuUrEjA8IkMlb2MB0lukLu4qNqdM7I1B6VCMDTe-W6UdUHvSGlb1mOQqDYEIdg5MV_OZcOKEf_JKFP8JRZJw7qIldshS2Rf5" id="209" name="Google Shape;209;p15"/>
            <p:cNvPicPr preferRelativeResize="0"/>
            <p:nvPr/>
          </p:nvPicPr>
          <p:blipFill rotWithShape="1">
            <a:blip r:embed="rId3">
              <a:alphaModFix/>
            </a:blip>
            <a:srcRect b="0" l="0" r="0" t="0"/>
            <a:stretch/>
          </p:blipFill>
          <p:spPr>
            <a:xfrm>
              <a:off x="0" y="0"/>
              <a:ext cx="5734050" cy="4657725"/>
            </a:xfrm>
            <a:prstGeom prst="rect">
              <a:avLst/>
            </a:prstGeom>
            <a:noFill/>
            <a:ln cap="flat" cmpd="sng" w="9525">
              <a:solidFill>
                <a:schemeClr val="dk1"/>
              </a:solidFill>
              <a:prstDash val="solid"/>
              <a:round/>
              <a:headEnd len="sm" w="sm" type="none"/>
              <a:tailEnd len="sm" w="sm" type="none"/>
            </a:ln>
          </p:spPr>
        </p:pic>
        <p:sp>
          <p:nvSpPr>
            <p:cNvPr id="210" name="Google Shape;210;p15"/>
            <p:cNvSpPr/>
            <p:nvPr/>
          </p:nvSpPr>
          <p:spPr>
            <a:xfrm>
              <a:off x="2363644" y="3922917"/>
              <a:ext cx="3138000" cy="4392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15"/>
            <p:cNvSpPr/>
            <p:nvPr/>
          </p:nvSpPr>
          <p:spPr>
            <a:xfrm>
              <a:off x="2448647" y="3955945"/>
              <a:ext cx="3169200" cy="339600"/>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rtl="0" algn="ctr">
                <a:lnSpc>
                  <a:spcPct val="100000"/>
                </a:lnSpc>
                <a:spcBef>
                  <a:spcPts val="0"/>
                </a:spcBef>
                <a:spcAft>
                  <a:spcPts val="0"/>
                </a:spcAft>
                <a:buNone/>
              </a:pPr>
              <a:r>
                <a:rPr b="1" lang="en" sz="1600">
                  <a:solidFill>
                    <a:srgbClr val="000000"/>
                  </a:solidFill>
                  <a:latin typeface="Calibri"/>
                  <a:ea typeface="Calibri"/>
                  <a:cs typeface="Calibri"/>
                  <a:sym typeface="Calibri"/>
                </a:rPr>
                <a:t>Camila Gutiérrez, KK C</a:t>
              </a:r>
              <a:endParaRPr b="1" sz="1600">
                <a:solidFill>
                  <a:srgbClr val="000000"/>
                </a:solidFill>
                <a:latin typeface="Calibri"/>
                <a:ea typeface="Calibri"/>
                <a:cs typeface="Calibri"/>
                <a:sym typeface="Calibri"/>
              </a:endParaRPr>
            </a:p>
          </p:txBody>
        </p:sp>
      </p:grpSp>
      <p:pic>
        <p:nvPicPr>
          <p:cNvPr id="212" name="Google Shape;212;p15"/>
          <p:cNvPicPr preferRelativeResize="0"/>
          <p:nvPr/>
        </p:nvPicPr>
        <p:blipFill>
          <a:blip r:embed="rId4">
            <a:alphaModFix/>
          </a:blip>
          <a:stretch>
            <a:fillRect/>
          </a:stretch>
        </p:blipFill>
        <p:spPr>
          <a:xfrm>
            <a:off x="4833563" y="2184250"/>
            <a:ext cx="1932338" cy="193233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16"/>
          <p:cNvSpPr txBox="1"/>
          <p:nvPr>
            <p:ph type="title"/>
          </p:nvPr>
        </p:nvSpPr>
        <p:spPr>
          <a:xfrm>
            <a:off x="162900" y="112875"/>
            <a:ext cx="6603000" cy="470400"/>
          </a:xfrm>
          <a:prstGeom prst="rect">
            <a:avLst/>
          </a:prstGeom>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200">
                <a:latin typeface="Century Gothic"/>
                <a:ea typeface="Century Gothic"/>
                <a:cs typeface="Century Gothic"/>
                <a:sym typeface="Century Gothic"/>
              </a:rPr>
              <a:t>I Unit - 1st Grade	English							4</a:t>
            </a:r>
            <a:endParaRPr sz="2200">
              <a:latin typeface="Century Gothic"/>
              <a:ea typeface="Century Gothic"/>
              <a:cs typeface="Century Gothic"/>
              <a:sym typeface="Century Gothic"/>
            </a:endParaRPr>
          </a:p>
        </p:txBody>
      </p:sp>
      <p:sp>
        <p:nvSpPr>
          <p:cNvPr id="218" name="Google Shape;218;p16"/>
          <p:cNvSpPr txBox="1"/>
          <p:nvPr/>
        </p:nvSpPr>
        <p:spPr>
          <a:xfrm>
            <a:off x="162900" y="654275"/>
            <a:ext cx="6567600" cy="1109400"/>
          </a:xfrm>
          <a:prstGeom prst="rect">
            <a:avLst/>
          </a:prstGeom>
          <a:solidFill>
            <a:srgbClr val="BED7EF"/>
          </a:solidFill>
          <a:ln cap="flat" cmpd="sng" w="38100">
            <a:solidFill>
              <a:srgbClr val="F37876"/>
            </a:solidFill>
            <a:prstDash val="dash"/>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2000">
                <a:solidFill>
                  <a:schemeClr val="dk1"/>
                </a:solidFill>
                <a:latin typeface="Century Gothic"/>
                <a:ea typeface="Century Gothic"/>
                <a:cs typeface="Century Gothic"/>
                <a:sym typeface="Century Gothic"/>
              </a:rPr>
              <a:t>During this unit, students and teachers had the chance to get to know one another and talk about their names, family members, hobbies and sounds.</a:t>
            </a:r>
            <a:endParaRPr sz="2000">
              <a:latin typeface="Century Gothic"/>
              <a:ea typeface="Century Gothic"/>
              <a:cs typeface="Century Gothic"/>
              <a:sym typeface="Century Gothic"/>
            </a:endParaRPr>
          </a:p>
          <a:p>
            <a:pPr indent="0" lvl="0" marL="0" rtl="0" algn="just">
              <a:spcBef>
                <a:spcPts val="0"/>
              </a:spcBef>
              <a:spcAft>
                <a:spcPts val="0"/>
              </a:spcAft>
              <a:buClr>
                <a:schemeClr val="dk1"/>
              </a:buClr>
              <a:buSzPts val="1100"/>
              <a:buFont typeface="Arial"/>
              <a:buNone/>
            </a:pPr>
            <a:r>
              <a:t/>
            </a:r>
            <a:endParaRPr sz="1600"/>
          </a:p>
          <a:p>
            <a:pPr indent="0" lvl="0" marL="0" rtl="0" algn="just">
              <a:spcBef>
                <a:spcPts val="800"/>
              </a:spcBef>
              <a:spcAft>
                <a:spcPts val="800"/>
              </a:spcAft>
              <a:buClr>
                <a:schemeClr val="dk1"/>
              </a:buClr>
              <a:buSzPts val="1100"/>
              <a:buFont typeface="Arial"/>
              <a:buNone/>
            </a:pPr>
            <a:r>
              <a:t/>
            </a:r>
            <a:endParaRPr/>
          </a:p>
        </p:txBody>
      </p:sp>
      <p:sp>
        <p:nvSpPr>
          <p:cNvPr id="219" name="Google Shape;219;p16"/>
          <p:cNvSpPr txBox="1"/>
          <p:nvPr/>
        </p:nvSpPr>
        <p:spPr>
          <a:xfrm>
            <a:off x="242525" y="4336800"/>
            <a:ext cx="1813200" cy="470400"/>
          </a:xfrm>
          <a:prstGeom prst="rect">
            <a:avLst/>
          </a:prstGeom>
          <a:solidFill>
            <a:srgbClr val="BED7EF"/>
          </a:solidFill>
          <a:ln cap="flat" cmpd="sng" w="28575">
            <a:solidFill>
              <a:srgbClr val="0000FF"/>
            </a:solidFill>
            <a:prstDash val="dashDot"/>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600">
                <a:latin typeface="Century Gothic"/>
                <a:ea typeface="Century Gothic"/>
                <a:cs typeface="Century Gothic"/>
                <a:sym typeface="Century Gothic"/>
              </a:rPr>
              <a:t>Antonia (1A)</a:t>
            </a:r>
            <a:endParaRPr sz="1600">
              <a:latin typeface="Century Gothic"/>
              <a:ea typeface="Century Gothic"/>
              <a:cs typeface="Century Gothic"/>
              <a:sym typeface="Century Gothic"/>
            </a:endParaRPr>
          </a:p>
        </p:txBody>
      </p:sp>
      <p:sp>
        <p:nvSpPr>
          <p:cNvPr id="220" name="Google Shape;220;p16"/>
          <p:cNvSpPr txBox="1"/>
          <p:nvPr/>
        </p:nvSpPr>
        <p:spPr>
          <a:xfrm>
            <a:off x="152400" y="8201250"/>
            <a:ext cx="1903200" cy="470400"/>
          </a:xfrm>
          <a:prstGeom prst="rect">
            <a:avLst/>
          </a:prstGeom>
          <a:solidFill>
            <a:srgbClr val="BED7EF"/>
          </a:solidFill>
          <a:ln cap="flat" cmpd="sng" w="28575">
            <a:solidFill>
              <a:srgbClr val="FF0000"/>
            </a:solidFill>
            <a:prstDash val="dashDot"/>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600">
                <a:latin typeface="Century Gothic"/>
                <a:ea typeface="Century Gothic"/>
                <a:cs typeface="Century Gothic"/>
                <a:sym typeface="Century Gothic"/>
              </a:rPr>
              <a:t>Helena (1C)</a:t>
            </a:r>
            <a:endParaRPr sz="1600">
              <a:latin typeface="Century Gothic"/>
              <a:ea typeface="Century Gothic"/>
              <a:cs typeface="Century Gothic"/>
              <a:sym typeface="Century Gothic"/>
            </a:endParaRPr>
          </a:p>
        </p:txBody>
      </p:sp>
      <p:sp>
        <p:nvSpPr>
          <p:cNvPr id="221" name="Google Shape;221;p16"/>
          <p:cNvSpPr txBox="1"/>
          <p:nvPr/>
        </p:nvSpPr>
        <p:spPr>
          <a:xfrm>
            <a:off x="2358163" y="5705950"/>
            <a:ext cx="2212500" cy="470400"/>
          </a:xfrm>
          <a:prstGeom prst="rect">
            <a:avLst/>
          </a:prstGeom>
          <a:solidFill>
            <a:srgbClr val="BED7EF"/>
          </a:solidFill>
          <a:ln cap="flat" cmpd="sng" w="28575">
            <a:solidFill>
              <a:srgbClr val="FF9900"/>
            </a:solidFill>
            <a:prstDash val="dashDot"/>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600">
                <a:latin typeface="Century Gothic"/>
                <a:ea typeface="Century Gothic"/>
                <a:cs typeface="Century Gothic"/>
                <a:sym typeface="Century Gothic"/>
              </a:rPr>
              <a:t>Valentina (1D)</a:t>
            </a:r>
            <a:endParaRPr sz="1600">
              <a:latin typeface="Century Gothic"/>
              <a:ea typeface="Century Gothic"/>
              <a:cs typeface="Century Gothic"/>
              <a:sym typeface="Century Gothic"/>
            </a:endParaRPr>
          </a:p>
        </p:txBody>
      </p:sp>
      <p:pic>
        <p:nvPicPr>
          <p:cNvPr id="222" name="Google Shape;222;p16"/>
          <p:cNvPicPr preferRelativeResize="0"/>
          <p:nvPr/>
        </p:nvPicPr>
        <p:blipFill rotWithShape="1">
          <a:blip r:embed="rId3">
            <a:alphaModFix/>
          </a:blip>
          <a:srcRect b="9626" l="19832" r="20665" t="26707"/>
          <a:stretch/>
        </p:blipFill>
        <p:spPr>
          <a:xfrm>
            <a:off x="333001" y="1983354"/>
            <a:ext cx="1581150" cy="2247421"/>
          </a:xfrm>
          <a:prstGeom prst="rect">
            <a:avLst/>
          </a:prstGeom>
          <a:noFill/>
          <a:ln cap="flat" cmpd="sng" w="28575">
            <a:solidFill>
              <a:srgbClr val="ED7C00"/>
            </a:solidFill>
            <a:prstDash val="dot"/>
            <a:round/>
            <a:headEnd len="sm" w="sm" type="none"/>
            <a:tailEnd len="sm" w="sm" type="none"/>
          </a:ln>
        </p:spPr>
      </p:pic>
      <p:pic>
        <p:nvPicPr>
          <p:cNvPr id="223" name="Google Shape;223;p16"/>
          <p:cNvPicPr preferRelativeResize="0"/>
          <p:nvPr/>
        </p:nvPicPr>
        <p:blipFill>
          <a:blip r:embed="rId4">
            <a:alphaModFix/>
          </a:blip>
          <a:stretch>
            <a:fillRect/>
          </a:stretch>
        </p:blipFill>
        <p:spPr>
          <a:xfrm>
            <a:off x="242513" y="5561425"/>
            <a:ext cx="1695450" cy="2476500"/>
          </a:xfrm>
          <a:prstGeom prst="rect">
            <a:avLst/>
          </a:prstGeom>
          <a:noFill/>
          <a:ln cap="flat" cmpd="sng" w="28575">
            <a:solidFill>
              <a:srgbClr val="9900FF"/>
            </a:solidFill>
            <a:prstDash val="dot"/>
            <a:round/>
            <a:headEnd len="sm" w="sm" type="none"/>
            <a:tailEnd len="sm" w="sm" type="none"/>
          </a:ln>
        </p:spPr>
      </p:pic>
      <p:pic>
        <p:nvPicPr>
          <p:cNvPr id="224" name="Google Shape;224;p16"/>
          <p:cNvPicPr preferRelativeResize="0"/>
          <p:nvPr/>
        </p:nvPicPr>
        <p:blipFill>
          <a:blip r:embed="rId5">
            <a:alphaModFix/>
          </a:blip>
          <a:stretch>
            <a:fillRect/>
          </a:stretch>
        </p:blipFill>
        <p:spPr>
          <a:xfrm>
            <a:off x="2072850" y="6295775"/>
            <a:ext cx="2783100" cy="1654107"/>
          </a:xfrm>
          <a:prstGeom prst="rect">
            <a:avLst/>
          </a:prstGeom>
          <a:noFill/>
          <a:ln cap="flat" cmpd="sng" w="28575">
            <a:solidFill>
              <a:srgbClr val="006D8C"/>
            </a:solidFill>
            <a:prstDash val="dot"/>
            <a:round/>
            <a:headEnd len="sm" w="sm" type="none"/>
            <a:tailEnd len="sm" w="sm" type="none"/>
          </a:ln>
        </p:spPr>
      </p:pic>
      <p:pic>
        <p:nvPicPr>
          <p:cNvPr id="225" name="Google Shape;225;p16"/>
          <p:cNvPicPr preferRelativeResize="0"/>
          <p:nvPr/>
        </p:nvPicPr>
        <p:blipFill rotWithShape="1">
          <a:blip r:embed="rId6">
            <a:alphaModFix/>
          </a:blip>
          <a:srcRect b="34081" l="25971" r="23579" t="37667"/>
          <a:stretch/>
        </p:blipFill>
        <p:spPr>
          <a:xfrm>
            <a:off x="4132589" y="1983338"/>
            <a:ext cx="2633309" cy="1958325"/>
          </a:xfrm>
          <a:prstGeom prst="rect">
            <a:avLst/>
          </a:prstGeom>
          <a:noFill/>
          <a:ln cap="flat" cmpd="sng" w="28575">
            <a:solidFill>
              <a:srgbClr val="FC461A"/>
            </a:solidFill>
            <a:prstDash val="dot"/>
            <a:round/>
            <a:headEnd len="sm" w="sm" type="none"/>
            <a:tailEnd len="sm" w="sm" type="none"/>
          </a:ln>
        </p:spPr>
      </p:pic>
      <p:sp>
        <p:nvSpPr>
          <p:cNvPr id="226" name="Google Shape;226;p16"/>
          <p:cNvSpPr txBox="1"/>
          <p:nvPr/>
        </p:nvSpPr>
        <p:spPr>
          <a:xfrm>
            <a:off x="4575250" y="4161350"/>
            <a:ext cx="2082300" cy="431100"/>
          </a:xfrm>
          <a:prstGeom prst="rect">
            <a:avLst/>
          </a:prstGeom>
          <a:solidFill>
            <a:srgbClr val="BED7EF"/>
          </a:solidFill>
          <a:ln cap="flat" cmpd="sng" w="28575">
            <a:solidFill>
              <a:srgbClr val="741B47"/>
            </a:solidFill>
            <a:prstDash val="dashDot"/>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600">
                <a:latin typeface="Century Gothic"/>
                <a:ea typeface="Century Gothic"/>
                <a:cs typeface="Century Gothic"/>
                <a:sym typeface="Century Gothic"/>
              </a:rPr>
              <a:t>Lucas (1E)</a:t>
            </a:r>
            <a:endParaRPr sz="1600">
              <a:latin typeface="Century Gothic"/>
              <a:ea typeface="Century Gothic"/>
              <a:cs typeface="Century Gothic"/>
              <a:sym typeface="Century Gothic"/>
            </a:endParaRPr>
          </a:p>
        </p:txBody>
      </p:sp>
      <p:pic>
        <p:nvPicPr>
          <p:cNvPr id="227" name="Google Shape;227;p16"/>
          <p:cNvPicPr preferRelativeResize="0"/>
          <p:nvPr/>
        </p:nvPicPr>
        <p:blipFill rotWithShape="1">
          <a:blip r:embed="rId7">
            <a:alphaModFix/>
          </a:blip>
          <a:srcRect b="0" l="0" r="0" t="0"/>
          <a:stretch/>
        </p:blipFill>
        <p:spPr>
          <a:xfrm>
            <a:off x="4990850" y="5561425"/>
            <a:ext cx="1581150" cy="2743200"/>
          </a:xfrm>
          <a:prstGeom prst="rect">
            <a:avLst/>
          </a:prstGeom>
          <a:noFill/>
          <a:ln cap="flat" cmpd="sng" w="28575">
            <a:solidFill>
              <a:srgbClr val="6AA84F"/>
            </a:solidFill>
            <a:prstDash val="dot"/>
            <a:round/>
            <a:headEnd len="sm" w="sm" type="none"/>
            <a:tailEnd len="sm" w="sm" type="none"/>
          </a:ln>
        </p:spPr>
      </p:pic>
      <p:sp>
        <p:nvSpPr>
          <p:cNvPr id="228" name="Google Shape;228;p16"/>
          <p:cNvSpPr txBox="1"/>
          <p:nvPr/>
        </p:nvSpPr>
        <p:spPr>
          <a:xfrm>
            <a:off x="4740275" y="8496025"/>
            <a:ext cx="2082300" cy="431100"/>
          </a:xfrm>
          <a:prstGeom prst="rect">
            <a:avLst/>
          </a:prstGeom>
          <a:solidFill>
            <a:srgbClr val="BED7EF"/>
          </a:solidFill>
          <a:ln cap="flat" cmpd="sng" w="28575">
            <a:solidFill>
              <a:srgbClr val="006D8C"/>
            </a:solidFill>
            <a:prstDash val="dashDot"/>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600">
                <a:latin typeface="Century Gothic"/>
                <a:ea typeface="Century Gothic"/>
                <a:cs typeface="Century Gothic"/>
                <a:sym typeface="Century Gothic"/>
              </a:rPr>
              <a:t>Olivia (1B)</a:t>
            </a:r>
            <a:endParaRPr sz="1600">
              <a:latin typeface="Century Gothic"/>
              <a:ea typeface="Century Gothic"/>
              <a:cs typeface="Century Gothic"/>
              <a:sym typeface="Century Gothic"/>
            </a:endParaRPr>
          </a:p>
        </p:txBody>
      </p:sp>
      <p:pic>
        <p:nvPicPr>
          <p:cNvPr id="229" name="Google Shape;229;p16"/>
          <p:cNvPicPr preferRelativeResize="0"/>
          <p:nvPr/>
        </p:nvPicPr>
        <p:blipFill>
          <a:blip r:embed="rId8">
            <a:alphaModFix/>
          </a:blip>
          <a:stretch>
            <a:fillRect/>
          </a:stretch>
        </p:blipFill>
        <p:spPr>
          <a:xfrm>
            <a:off x="2263000" y="4024822"/>
            <a:ext cx="2082300" cy="156170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17"/>
          <p:cNvSpPr txBox="1"/>
          <p:nvPr>
            <p:ph type="title"/>
          </p:nvPr>
        </p:nvSpPr>
        <p:spPr>
          <a:xfrm>
            <a:off x="162900" y="112875"/>
            <a:ext cx="6603000" cy="470400"/>
          </a:xfrm>
          <a:prstGeom prst="rect">
            <a:avLst/>
          </a:prstGeom>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200">
                <a:latin typeface="Century Gothic"/>
                <a:ea typeface="Century Gothic"/>
                <a:cs typeface="Century Gothic"/>
                <a:sym typeface="Century Gothic"/>
              </a:rPr>
              <a:t>I Unit - 1st &amp; 2nd Grade	Science				5</a:t>
            </a:r>
            <a:endParaRPr sz="2200">
              <a:latin typeface="Century Gothic"/>
              <a:ea typeface="Century Gothic"/>
              <a:cs typeface="Century Gothic"/>
              <a:sym typeface="Century Gothic"/>
            </a:endParaRPr>
          </a:p>
        </p:txBody>
      </p:sp>
      <p:sp>
        <p:nvSpPr>
          <p:cNvPr id="235" name="Google Shape;235;p17"/>
          <p:cNvSpPr txBox="1"/>
          <p:nvPr/>
        </p:nvSpPr>
        <p:spPr>
          <a:xfrm>
            <a:off x="162900" y="754500"/>
            <a:ext cx="3437100" cy="4672800"/>
          </a:xfrm>
          <a:prstGeom prst="rect">
            <a:avLst/>
          </a:prstGeom>
          <a:solidFill>
            <a:srgbClr val="BED7EF"/>
          </a:solidFill>
          <a:ln cap="flat" cmpd="sng" w="28575">
            <a:solidFill>
              <a:srgbClr val="F99900"/>
            </a:solidFill>
            <a:prstDash val="lgDashDot"/>
            <a:round/>
            <a:headEnd len="sm" w="sm" type="none"/>
            <a:tailEnd len="sm" w="sm" type="none"/>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en" sz="1850">
                <a:solidFill>
                  <a:schemeClr val="dk1"/>
                </a:solidFill>
                <a:latin typeface="Century Gothic"/>
                <a:ea typeface="Century Gothic"/>
                <a:cs typeface="Century Gothic"/>
                <a:sym typeface="Century Gothic"/>
              </a:rPr>
              <a:t>Science is fun in English!</a:t>
            </a:r>
            <a:endParaRPr b="1" sz="1850">
              <a:solidFill>
                <a:schemeClr val="dk1"/>
              </a:solidFill>
              <a:latin typeface="Century Gothic"/>
              <a:ea typeface="Century Gothic"/>
              <a:cs typeface="Century Gothic"/>
              <a:sym typeface="Century Gothic"/>
            </a:endParaRPr>
          </a:p>
          <a:p>
            <a:pPr indent="0" lvl="0" marL="0" rtl="0" algn="l">
              <a:lnSpc>
                <a:spcPct val="115000"/>
              </a:lnSpc>
              <a:spcBef>
                <a:spcPts val="0"/>
              </a:spcBef>
              <a:spcAft>
                <a:spcPts val="0"/>
              </a:spcAft>
              <a:buClr>
                <a:schemeClr val="dk1"/>
              </a:buClr>
              <a:buSzPts val="1100"/>
              <a:buFont typeface="Arial"/>
              <a:buNone/>
            </a:pPr>
            <a:r>
              <a:rPr lang="en" sz="1850">
                <a:solidFill>
                  <a:schemeClr val="dk1"/>
                </a:solidFill>
                <a:latin typeface="Century Gothic"/>
                <a:ea typeface="Century Gothic"/>
                <a:cs typeface="Century Gothic"/>
                <a:sym typeface="Century Gothic"/>
              </a:rPr>
              <a:t>This bimester, 1st and 2nd grade have enjoyed the wonderful world of natural sciences by experimenting like real scientists. </a:t>
            </a:r>
            <a:endParaRPr sz="1850">
              <a:solidFill>
                <a:schemeClr val="dk1"/>
              </a:solidFill>
              <a:latin typeface="Century Gothic"/>
              <a:ea typeface="Century Gothic"/>
              <a:cs typeface="Century Gothic"/>
              <a:sym typeface="Century Gothic"/>
            </a:endParaRPr>
          </a:p>
          <a:p>
            <a:pPr indent="-346075" lvl="0" marL="457200" rtl="0" algn="l">
              <a:lnSpc>
                <a:spcPct val="115000"/>
              </a:lnSpc>
              <a:spcBef>
                <a:spcPts val="0"/>
              </a:spcBef>
              <a:spcAft>
                <a:spcPts val="0"/>
              </a:spcAft>
              <a:buClr>
                <a:schemeClr val="dk1"/>
              </a:buClr>
              <a:buSzPts val="1850"/>
              <a:buFont typeface="Century Gothic"/>
              <a:buChar char="●"/>
            </a:pPr>
            <a:r>
              <a:rPr lang="en" sz="1850">
                <a:solidFill>
                  <a:schemeClr val="dk1"/>
                </a:solidFill>
                <a:latin typeface="Century Gothic"/>
                <a:ea typeface="Century Gothic"/>
                <a:cs typeface="Century Gothic"/>
                <a:sym typeface="Century Gothic"/>
              </a:rPr>
              <a:t>1st graders planted lentils to see how they grow in different environments!</a:t>
            </a:r>
            <a:endParaRPr sz="1850">
              <a:solidFill>
                <a:schemeClr val="dk1"/>
              </a:solidFill>
              <a:latin typeface="Century Gothic"/>
              <a:ea typeface="Century Gothic"/>
              <a:cs typeface="Century Gothic"/>
              <a:sym typeface="Century Gothic"/>
            </a:endParaRPr>
          </a:p>
          <a:p>
            <a:pPr indent="-336550" lvl="0" marL="457200" rtl="0" algn="l">
              <a:lnSpc>
                <a:spcPct val="115000"/>
              </a:lnSpc>
              <a:spcBef>
                <a:spcPts val="0"/>
              </a:spcBef>
              <a:spcAft>
                <a:spcPts val="0"/>
              </a:spcAft>
              <a:buClr>
                <a:schemeClr val="dk1"/>
              </a:buClr>
              <a:buSzPts val="1700"/>
              <a:buFont typeface="Century Gothic"/>
              <a:buChar char="●"/>
            </a:pPr>
            <a:r>
              <a:rPr lang="en" sz="1700">
                <a:solidFill>
                  <a:schemeClr val="dk1"/>
                </a:solidFill>
                <a:latin typeface="Century Gothic"/>
                <a:ea typeface="Century Gothic"/>
                <a:cs typeface="Century Gothic"/>
                <a:sym typeface="Century Gothic"/>
              </a:rPr>
              <a:t>2nd graders </a:t>
            </a:r>
            <a:r>
              <a:rPr lang="en" sz="1700">
                <a:solidFill>
                  <a:schemeClr val="dk1"/>
                </a:solidFill>
                <a:latin typeface="Century Gothic"/>
                <a:ea typeface="Century Gothic"/>
                <a:cs typeface="Century Gothic"/>
                <a:sym typeface="Century Gothic"/>
              </a:rPr>
              <a:t>have been </a:t>
            </a:r>
            <a:r>
              <a:rPr lang="en" sz="1700">
                <a:solidFill>
                  <a:schemeClr val="dk1"/>
                </a:solidFill>
                <a:latin typeface="Century Gothic"/>
                <a:ea typeface="Century Gothic"/>
                <a:cs typeface="Century Gothic"/>
                <a:sym typeface="Century Gothic"/>
              </a:rPr>
              <a:t>experiment</a:t>
            </a:r>
            <a:r>
              <a:rPr lang="en" sz="1700">
                <a:solidFill>
                  <a:schemeClr val="dk1"/>
                </a:solidFill>
                <a:latin typeface="Century Gothic"/>
                <a:ea typeface="Century Gothic"/>
                <a:cs typeface="Century Gothic"/>
                <a:sym typeface="Century Gothic"/>
              </a:rPr>
              <a:t>ing</a:t>
            </a:r>
            <a:r>
              <a:rPr lang="en" sz="1700">
                <a:solidFill>
                  <a:schemeClr val="dk1"/>
                </a:solidFill>
                <a:latin typeface="Century Gothic"/>
                <a:ea typeface="Century Gothic"/>
                <a:cs typeface="Century Gothic"/>
                <a:sym typeface="Century Gothic"/>
              </a:rPr>
              <a:t> with different materials to see how</a:t>
            </a:r>
            <a:r>
              <a:rPr lang="en" sz="1700">
                <a:solidFill>
                  <a:schemeClr val="dk1"/>
                </a:solidFill>
                <a:latin typeface="Century Gothic"/>
                <a:ea typeface="Century Gothic"/>
                <a:cs typeface="Century Gothic"/>
                <a:sym typeface="Century Gothic"/>
              </a:rPr>
              <a:t> our</a:t>
            </a:r>
            <a:r>
              <a:rPr lang="en" sz="1700">
                <a:solidFill>
                  <a:schemeClr val="dk1"/>
                </a:solidFill>
                <a:latin typeface="Century Gothic"/>
                <a:ea typeface="Century Gothic"/>
                <a:cs typeface="Century Gothic"/>
                <a:sym typeface="Century Gothic"/>
              </a:rPr>
              <a:t> backbone works. </a:t>
            </a:r>
            <a:endParaRPr sz="1700">
              <a:latin typeface="Century Gothic"/>
              <a:ea typeface="Century Gothic"/>
              <a:cs typeface="Century Gothic"/>
              <a:sym typeface="Century Gothic"/>
            </a:endParaRPr>
          </a:p>
        </p:txBody>
      </p:sp>
      <p:sp>
        <p:nvSpPr>
          <p:cNvPr id="236" name="Google Shape;236;p17"/>
          <p:cNvSpPr txBox="1"/>
          <p:nvPr/>
        </p:nvSpPr>
        <p:spPr>
          <a:xfrm>
            <a:off x="3883288" y="2590450"/>
            <a:ext cx="2655900" cy="362700"/>
          </a:xfrm>
          <a:prstGeom prst="rect">
            <a:avLst/>
          </a:prstGeom>
          <a:solidFill>
            <a:srgbClr val="BED7EF"/>
          </a:solidFill>
          <a:ln cap="flat" cmpd="sng" w="28575">
            <a:solidFill>
              <a:srgbClr val="00FFFF"/>
            </a:solidFill>
            <a:prstDash val="dashDot"/>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n">
                <a:latin typeface="Century Gothic"/>
                <a:ea typeface="Century Gothic"/>
                <a:cs typeface="Century Gothic"/>
                <a:sym typeface="Century Gothic"/>
              </a:rPr>
              <a:t>Martina and Josefina (1D)</a:t>
            </a:r>
            <a:endParaRPr>
              <a:latin typeface="Century Gothic"/>
              <a:ea typeface="Century Gothic"/>
              <a:cs typeface="Century Gothic"/>
              <a:sym typeface="Century Gothic"/>
            </a:endParaRPr>
          </a:p>
        </p:txBody>
      </p:sp>
      <p:sp>
        <p:nvSpPr>
          <p:cNvPr id="237" name="Google Shape;237;p17"/>
          <p:cNvSpPr txBox="1"/>
          <p:nvPr/>
        </p:nvSpPr>
        <p:spPr>
          <a:xfrm>
            <a:off x="162900" y="8575375"/>
            <a:ext cx="6603000" cy="362700"/>
          </a:xfrm>
          <a:prstGeom prst="rect">
            <a:avLst/>
          </a:prstGeom>
          <a:solidFill>
            <a:srgbClr val="BED7EF"/>
          </a:solidFill>
          <a:ln cap="flat" cmpd="sng" w="28575">
            <a:solidFill>
              <a:srgbClr val="45818E"/>
            </a:solidFill>
            <a:prstDash val="dashDot"/>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Century Gothic"/>
                <a:ea typeface="Century Gothic"/>
                <a:cs typeface="Century Gothic"/>
                <a:sym typeface="Century Gothic"/>
              </a:rPr>
              <a:t>2°D : Matilde, Blanca, Miguel, Joaquín, Rosa, José, Ema, Emilio, and Olivia</a:t>
            </a:r>
            <a:endParaRPr sz="1900">
              <a:latin typeface="Century Gothic"/>
              <a:ea typeface="Century Gothic"/>
              <a:cs typeface="Century Gothic"/>
              <a:sym typeface="Century Gothic"/>
            </a:endParaRPr>
          </a:p>
        </p:txBody>
      </p:sp>
      <p:pic>
        <p:nvPicPr>
          <p:cNvPr id="238" name="Google Shape;238;p17"/>
          <p:cNvPicPr preferRelativeResize="0"/>
          <p:nvPr/>
        </p:nvPicPr>
        <p:blipFill rotWithShape="1">
          <a:blip r:embed="rId3">
            <a:alphaModFix/>
          </a:blip>
          <a:srcRect b="15966" l="0" r="18732" t="0"/>
          <a:stretch/>
        </p:blipFill>
        <p:spPr>
          <a:xfrm>
            <a:off x="3803950" y="3094725"/>
            <a:ext cx="2814600" cy="2184577"/>
          </a:xfrm>
          <a:prstGeom prst="rect">
            <a:avLst/>
          </a:prstGeom>
          <a:noFill/>
          <a:ln cap="flat" cmpd="sng" w="28575">
            <a:solidFill>
              <a:schemeClr val="accent5"/>
            </a:solidFill>
            <a:prstDash val="dot"/>
            <a:round/>
            <a:headEnd len="sm" w="sm" type="none"/>
            <a:tailEnd len="sm" w="sm" type="none"/>
          </a:ln>
        </p:spPr>
      </p:pic>
      <p:pic>
        <p:nvPicPr>
          <p:cNvPr id="239" name="Google Shape;239;p17"/>
          <p:cNvPicPr preferRelativeResize="0"/>
          <p:nvPr/>
        </p:nvPicPr>
        <p:blipFill>
          <a:blip r:embed="rId4">
            <a:alphaModFix/>
          </a:blip>
          <a:stretch>
            <a:fillRect/>
          </a:stretch>
        </p:blipFill>
        <p:spPr>
          <a:xfrm>
            <a:off x="4009550" y="754501"/>
            <a:ext cx="2562100" cy="1694400"/>
          </a:xfrm>
          <a:prstGeom prst="rect">
            <a:avLst/>
          </a:prstGeom>
          <a:noFill/>
          <a:ln cap="flat" cmpd="sng" w="28575">
            <a:solidFill>
              <a:srgbClr val="FF00FF"/>
            </a:solidFill>
            <a:prstDash val="dot"/>
            <a:round/>
            <a:headEnd len="sm" w="sm" type="none"/>
            <a:tailEnd len="sm" w="sm" type="none"/>
          </a:ln>
        </p:spPr>
      </p:pic>
      <p:pic>
        <p:nvPicPr>
          <p:cNvPr id="240" name="Google Shape;240;p17"/>
          <p:cNvPicPr preferRelativeResize="0"/>
          <p:nvPr/>
        </p:nvPicPr>
        <p:blipFill>
          <a:blip r:embed="rId5">
            <a:alphaModFix/>
          </a:blip>
          <a:stretch>
            <a:fillRect/>
          </a:stretch>
        </p:blipFill>
        <p:spPr>
          <a:xfrm>
            <a:off x="201175" y="5603000"/>
            <a:ext cx="6455650" cy="2730475"/>
          </a:xfrm>
          <a:prstGeom prst="rect">
            <a:avLst/>
          </a:prstGeom>
          <a:noFill/>
          <a:ln cap="flat" cmpd="sng" w="28575">
            <a:solidFill>
              <a:srgbClr val="CC0000"/>
            </a:solidFill>
            <a:prstDash val="dot"/>
            <a:round/>
            <a:headEnd len="sm" w="sm" type="none"/>
            <a:tailEnd len="sm" w="sm" type="none"/>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18"/>
          <p:cNvSpPr txBox="1"/>
          <p:nvPr>
            <p:ph type="title"/>
          </p:nvPr>
        </p:nvSpPr>
        <p:spPr>
          <a:xfrm>
            <a:off x="162900" y="112875"/>
            <a:ext cx="6603000" cy="470400"/>
          </a:xfrm>
          <a:prstGeom prst="rect">
            <a:avLst/>
          </a:prstGeom>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200">
                <a:latin typeface="Century Gothic"/>
                <a:ea typeface="Century Gothic"/>
                <a:cs typeface="Century Gothic"/>
                <a:sym typeface="Century Gothic"/>
              </a:rPr>
              <a:t>I Unit - 1st &amp; 2nd Grade!           		                 6</a:t>
            </a:r>
            <a:endParaRPr sz="2200">
              <a:latin typeface="Century Gothic"/>
              <a:ea typeface="Century Gothic"/>
              <a:cs typeface="Century Gothic"/>
              <a:sym typeface="Century Gothic"/>
            </a:endParaRPr>
          </a:p>
        </p:txBody>
      </p:sp>
      <p:sp>
        <p:nvSpPr>
          <p:cNvPr id="246" name="Google Shape;246;p18"/>
          <p:cNvSpPr txBox="1"/>
          <p:nvPr/>
        </p:nvSpPr>
        <p:spPr>
          <a:xfrm>
            <a:off x="145200" y="780625"/>
            <a:ext cx="6567600" cy="1763100"/>
          </a:xfrm>
          <a:prstGeom prst="rect">
            <a:avLst/>
          </a:prstGeom>
          <a:solidFill>
            <a:srgbClr val="BED7EF"/>
          </a:solidFill>
          <a:ln cap="flat" cmpd="sng" w="28575">
            <a:solidFill>
              <a:schemeClr val="accent5"/>
            </a:solidFill>
            <a:prstDash val="lgDashDot"/>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800">
                <a:solidFill>
                  <a:schemeClr val="dk1"/>
                </a:solidFill>
                <a:latin typeface="Century Gothic"/>
                <a:ea typeface="Century Gothic"/>
                <a:cs typeface="Century Gothic"/>
                <a:sym typeface="Century Gothic"/>
              </a:rPr>
              <a:t>We celebrated the international Bookworm Day where students from first and second grades and their families talked about their favorite books, authors, and illustrators in front of the class. This reminded us how important and beautiful is to read and recommend books to others.</a:t>
            </a:r>
            <a:endParaRPr sz="1800">
              <a:latin typeface="Century Gothic"/>
              <a:ea typeface="Century Gothic"/>
              <a:cs typeface="Century Gothic"/>
              <a:sym typeface="Century Gothic"/>
            </a:endParaRPr>
          </a:p>
          <a:p>
            <a:pPr indent="0" lvl="0" marL="0" rtl="0" algn="just">
              <a:spcBef>
                <a:spcPts val="0"/>
              </a:spcBef>
              <a:spcAft>
                <a:spcPts val="0"/>
              </a:spcAft>
              <a:buNone/>
            </a:pPr>
            <a:r>
              <a:t/>
            </a:r>
            <a:endParaRPr sz="1600"/>
          </a:p>
        </p:txBody>
      </p:sp>
      <p:pic>
        <p:nvPicPr>
          <p:cNvPr id="247" name="Google Shape;247;p18"/>
          <p:cNvPicPr preferRelativeResize="0"/>
          <p:nvPr/>
        </p:nvPicPr>
        <p:blipFill>
          <a:blip r:embed="rId3">
            <a:alphaModFix/>
          </a:blip>
          <a:stretch>
            <a:fillRect/>
          </a:stretch>
        </p:blipFill>
        <p:spPr>
          <a:xfrm>
            <a:off x="236725" y="6473165"/>
            <a:ext cx="1393575" cy="2473109"/>
          </a:xfrm>
          <a:prstGeom prst="rect">
            <a:avLst/>
          </a:prstGeom>
          <a:noFill/>
          <a:ln cap="flat" cmpd="sng" w="28575">
            <a:solidFill>
              <a:srgbClr val="0000FF"/>
            </a:solidFill>
            <a:prstDash val="dot"/>
            <a:round/>
            <a:headEnd len="sm" w="sm" type="none"/>
            <a:tailEnd len="sm" w="sm" type="none"/>
          </a:ln>
        </p:spPr>
      </p:pic>
      <p:pic>
        <p:nvPicPr>
          <p:cNvPr id="248" name="Google Shape;248;p18"/>
          <p:cNvPicPr preferRelativeResize="0"/>
          <p:nvPr/>
        </p:nvPicPr>
        <p:blipFill>
          <a:blip r:embed="rId4">
            <a:alphaModFix/>
          </a:blip>
          <a:stretch>
            <a:fillRect/>
          </a:stretch>
        </p:blipFill>
        <p:spPr>
          <a:xfrm>
            <a:off x="351213" y="2741063"/>
            <a:ext cx="6155575" cy="3450389"/>
          </a:xfrm>
          <a:prstGeom prst="rect">
            <a:avLst/>
          </a:prstGeom>
          <a:noFill/>
          <a:ln cap="flat" cmpd="sng" w="28575">
            <a:solidFill>
              <a:srgbClr val="FF0000"/>
            </a:solidFill>
            <a:prstDash val="dot"/>
            <a:round/>
            <a:headEnd len="sm" w="sm" type="none"/>
            <a:tailEnd len="sm" w="sm" type="none"/>
          </a:ln>
        </p:spPr>
      </p:pic>
      <p:sp>
        <p:nvSpPr>
          <p:cNvPr id="249" name="Google Shape;249;p18"/>
          <p:cNvSpPr txBox="1"/>
          <p:nvPr/>
        </p:nvSpPr>
        <p:spPr>
          <a:xfrm>
            <a:off x="1687538" y="5885850"/>
            <a:ext cx="3439200" cy="470400"/>
          </a:xfrm>
          <a:prstGeom prst="rect">
            <a:avLst/>
          </a:prstGeom>
          <a:solidFill>
            <a:srgbClr val="BED7EF"/>
          </a:solidFill>
          <a:ln cap="flat" cmpd="sng" w="28575">
            <a:solidFill>
              <a:srgbClr val="F37876"/>
            </a:solidFill>
            <a:prstDash val="dashDot"/>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700">
                <a:latin typeface="Century Gothic"/>
                <a:ea typeface="Century Gothic"/>
                <a:cs typeface="Century Gothic"/>
                <a:sym typeface="Century Gothic"/>
              </a:rPr>
              <a:t>Bookworm Day Celebration 1B</a:t>
            </a:r>
            <a:endParaRPr sz="1700">
              <a:latin typeface="Century Gothic"/>
              <a:ea typeface="Century Gothic"/>
              <a:cs typeface="Century Gothic"/>
              <a:sym typeface="Century Gothic"/>
            </a:endParaRPr>
          </a:p>
        </p:txBody>
      </p:sp>
      <p:pic>
        <p:nvPicPr>
          <p:cNvPr id="250" name="Google Shape;250;p18"/>
          <p:cNvPicPr preferRelativeResize="0"/>
          <p:nvPr/>
        </p:nvPicPr>
        <p:blipFill>
          <a:blip r:embed="rId5">
            <a:alphaModFix/>
          </a:blip>
          <a:stretch>
            <a:fillRect/>
          </a:stretch>
        </p:blipFill>
        <p:spPr>
          <a:xfrm>
            <a:off x="5184000" y="6356240"/>
            <a:ext cx="1528800" cy="2706960"/>
          </a:xfrm>
          <a:prstGeom prst="rect">
            <a:avLst/>
          </a:prstGeom>
          <a:noFill/>
          <a:ln cap="flat" cmpd="sng" w="28575">
            <a:solidFill>
              <a:srgbClr val="A64D79"/>
            </a:solidFill>
            <a:prstDash val="dot"/>
            <a:round/>
            <a:headEnd len="sm" w="sm" type="none"/>
            <a:tailEnd len="sm" w="sm" type="none"/>
          </a:ln>
        </p:spPr>
      </p:pic>
      <p:pic>
        <p:nvPicPr>
          <p:cNvPr id="251" name="Google Shape;251;p18"/>
          <p:cNvPicPr preferRelativeResize="0"/>
          <p:nvPr/>
        </p:nvPicPr>
        <p:blipFill rotWithShape="1">
          <a:blip r:embed="rId6">
            <a:alphaModFix/>
          </a:blip>
          <a:srcRect b="14939" l="7971" r="8639" t="25061"/>
          <a:stretch/>
        </p:blipFill>
        <p:spPr>
          <a:xfrm>
            <a:off x="1826275" y="6489851"/>
            <a:ext cx="3161750" cy="1497674"/>
          </a:xfrm>
          <a:prstGeom prst="rect">
            <a:avLst/>
          </a:prstGeom>
          <a:noFill/>
          <a:ln cap="flat" cmpd="sng" w="28575">
            <a:solidFill>
              <a:srgbClr val="6AA84F"/>
            </a:solidFill>
            <a:prstDash val="dot"/>
            <a:round/>
            <a:headEnd len="sm" w="sm" type="none"/>
            <a:tailEnd len="sm" w="sm" type="none"/>
          </a:ln>
        </p:spPr>
      </p:pic>
      <p:sp>
        <p:nvSpPr>
          <p:cNvPr id="252" name="Google Shape;252;p18"/>
          <p:cNvSpPr txBox="1"/>
          <p:nvPr/>
        </p:nvSpPr>
        <p:spPr>
          <a:xfrm>
            <a:off x="1965050" y="8121150"/>
            <a:ext cx="2884200" cy="923400"/>
          </a:xfrm>
          <a:prstGeom prst="rect">
            <a:avLst/>
          </a:prstGeom>
          <a:solidFill>
            <a:srgbClr val="BED7EF"/>
          </a:solidFill>
          <a:ln cap="flat" cmpd="sng" w="28575">
            <a:solidFill>
              <a:schemeClr val="accent5"/>
            </a:solidFill>
            <a:prstDash val="dashDot"/>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600">
                <a:latin typeface="Century Gothic"/>
                <a:ea typeface="Century Gothic"/>
                <a:cs typeface="Century Gothic"/>
                <a:sym typeface="Century Gothic"/>
              </a:rPr>
              <a:t>Left: Pedro (1C)</a:t>
            </a:r>
            <a:endParaRPr sz="1600">
              <a:latin typeface="Century Gothic"/>
              <a:ea typeface="Century Gothic"/>
              <a:cs typeface="Century Gothic"/>
              <a:sym typeface="Century Gothic"/>
            </a:endParaRPr>
          </a:p>
          <a:p>
            <a:pPr indent="0" lvl="0" marL="0" rtl="0" algn="l">
              <a:spcBef>
                <a:spcPts val="0"/>
              </a:spcBef>
              <a:spcAft>
                <a:spcPts val="0"/>
              </a:spcAft>
              <a:buNone/>
            </a:pPr>
            <a:r>
              <a:rPr lang="en" sz="1600">
                <a:latin typeface="Century Gothic"/>
                <a:ea typeface="Century Gothic"/>
                <a:cs typeface="Century Gothic"/>
                <a:sym typeface="Century Gothic"/>
              </a:rPr>
              <a:t>Above: Gaspar (1D)</a:t>
            </a:r>
            <a:endParaRPr sz="1600">
              <a:latin typeface="Century Gothic"/>
              <a:ea typeface="Century Gothic"/>
              <a:cs typeface="Century Gothic"/>
              <a:sym typeface="Century Gothic"/>
            </a:endParaRPr>
          </a:p>
          <a:p>
            <a:pPr indent="0" lvl="0" marL="0" rtl="0" algn="l">
              <a:spcBef>
                <a:spcPts val="0"/>
              </a:spcBef>
              <a:spcAft>
                <a:spcPts val="0"/>
              </a:spcAft>
              <a:buNone/>
            </a:pPr>
            <a:r>
              <a:rPr lang="en" sz="1600">
                <a:latin typeface="Century Gothic"/>
                <a:ea typeface="Century Gothic"/>
                <a:cs typeface="Century Gothic"/>
                <a:sym typeface="Century Gothic"/>
              </a:rPr>
              <a:t>Right: María (1C)</a:t>
            </a:r>
            <a:endParaRPr sz="1600">
              <a:latin typeface="Century Gothic"/>
              <a:ea typeface="Century Gothic"/>
              <a:cs typeface="Century Gothic"/>
              <a:sym typeface="Century Gothic"/>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19"/>
          <p:cNvSpPr txBox="1"/>
          <p:nvPr>
            <p:ph type="title"/>
          </p:nvPr>
        </p:nvSpPr>
        <p:spPr>
          <a:xfrm>
            <a:off x="162900" y="112875"/>
            <a:ext cx="6603000" cy="470400"/>
          </a:xfrm>
          <a:prstGeom prst="rect">
            <a:avLst/>
          </a:prstGeom>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200">
                <a:latin typeface="Century Gothic"/>
                <a:ea typeface="Century Gothic"/>
                <a:cs typeface="Century Gothic"/>
                <a:sym typeface="Century Gothic"/>
              </a:rPr>
              <a:t>I Unit - 1st &amp; 2nd Grade! (continued)               7</a:t>
            </a:r>
            <a:endParaRPr sz="2200">
              <a:latin typeface="Century Gothic"/>
              <a:ea typeface="Century Gothic"/>
              <a:cs typeface="Century Gothic"/>
              <a:sym typeface="Century Gothic"/>
            </a:endParaRPr>
          </a:p>
        </p:txBody>
      </p:sp>
      <p:sp>
        <p:nvSpPr>
          <p:cNvPr id="258" name="Google Shape;258;p19"/>
          <p:cNvSpPr txBox="1"/>
          <p:nvPr/>
        </p:nvSpPr>
        <p:spPr>
          <a:xfrm>
            <a:off x="145200" y="780625"/>
            <a:ext cx="6567600" cy="1583400"/>
          </a:xfrm>
          <a:prstGeom prst="rect">
            <a:avLst/>
          </a:prstGeom>
          <a:solidFill>
            <a:srgbClr val="BED7EF"/>
          </a:solidFill>
          <a:ln cap="flat" cmpd="sng" w="28575">
            <a:solidFill>
              <a:schemeClr val="accent5"/>
            </a:solidFill>
            <a:prstDash val="lgDashDot"/>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000">
                <a:solidFill>
                  <a:schemeClr val="dk1"/>
                </a:solidFill>
                <a:latin typeface="Century Gothic"/>
                <a:ea typeface="Century Gothic"/>
                <a:cs typeface="Century Gothic"/>
                <a:sym typeface="Century Gothic"/>
              </a:rPr>
              <a:t>1st &amp; 2nd graders celebrated Saint Patrick's day! We created beautiful shirts and hats, and learned the history of this holiday and Saint Patrick’s life and mission.</a:t>
            </a:r>
            <a:endParaRPr sz="2000">
              <a:latin typeface="Century Gothic"/>
              <a:ea typeface="Century Gothic"/>
              <a:cs typeface="Century Gothic"/>
              <a:sym typeface="Century Gothic"/>
            </a:endParaRPr>
          </a:p>
          <a:p>
            <a:pPr indent="0" lvl="0" marL="0" rtl="0" algn="just">
              <a:spcBef>
                <a:spcPts val="0"/>
              </a:spcBef>
              <a:spcAft>
                <a:spcPts val="0"/>
              </a:spcAft>
              <a:buNone/>
            </a:pPr>
            <a:r>
              <a:t/>
            </a:r>
            <a:endParaRPr sz="1600"/>
          </a:p>
        </p:txBody>
      </p:sp>
      <p:sp>
        <p:nvSpPr>
          <p:cNvPr id="259" name="Google Shape;259;p19"/>
          <p:cNvSpPr txBox="1"/>
          <p:nvPr/>
        </p:nvSpPr>
        <p:spPr>
          <a:xfrm flipH="1">
            <a:off x="3237300" y="8603225"/>
            <a:ext cx="3475500" cy="470400"/>
          </a:xfrm>
          <a:prstGeom prst="rect">
            <a:avLst/>
          </a:prstGeom>
          <a:solidFill>
            <a:srgbClr val="BED7EF"/>
          </a:solidFill>
          <a:ln cap="flat" cmpd="sng" w="28575">
            <a:solidFill>
              <a:srgbClr val="F37876"/>
            </a:solidFill>
            <a:prstDash val="dashDot"/>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500">
                <a:solidFill>
                  <a:schemeClr val="dk1"/>
                </a:solidFill>
                <a:latin typeface="Century Gothic"/>
                <a:ea typeface="Century Gothic"/>
                <a:cs typeface="Century Gothic"/>
                <a:sym typeface="Century Gothic"/>
              </a:rPr>
              <a:t>From top left: 2°D, 2°E, 1°A, 1°C, 2°B</a:t>
            </a:r>
            <a:endParaRPr sz="1500">
              <a:latin typeface="Century Gothic"/>
              <a:ea typeface="Century Gothic"/>
              <a:cs typeface="Century Gothic"/>
              <a:sym typeface="Century Gothic"/>
            </a:endParaRPr>
          </a:p>
        </p:txBody>
      </p:sp>
      <p:pic>
        <p:nvPicPr>
          <p:cNvPr id="260" name="Google Shape;260;p19"/>
          <p:cNvPicPr preferRelativeResize="0"/>
          <p:nvPr/>
        </p:nvPicPr>
        <p:blipFill>
          <a:blip r:embed="rId3">
            <a:alphaModFix/>
          </a:blip>
          <a:stretch>
            <a:fillRect/>
          </a:stretch>
        </p:blipFill>
        <p:spPr>
          <a:xfrm rot="-424230">
            <a:off x="277913" y="2632150"/>
            <a:ext cx="2895600" cy="2166775"/>
          </a:xfrm>
          <a:prstGeom prst="rect">
            <a:avLst/>
          </a:prstGeom>
          <a:noFill/>
          <a:ln cap="flat" cmpd="sng" w="28575">
            <a:solidFill>
              <a:srgbClr val="6AA84F"/>
            </a:solidFill>
            <a:prstDash val="dash"/>
            <a:round/>
            <a:headEnd len="sm" w="sm" type="none"/>
            <a:tailEnd len="sm" w="sm" type="none"/>
          </a:ln>
        </p:spPr>
      </p:pic>
      <p:pic>
        <p:nvPicPr>
          <p:cNvPr id="261" name="Google Shape;261;p19"/>
          <p:cNvPicPr preferRelativeResize="0"/>
          <p:nvPr/>
        </p:nvPicPr>
        <p:blipFill>
          <a:blip r:embed="rId4">
            <a:alphaModFix/>
          </a:blip>
          <a:stretch>
            <a:fillRect/>
          </a:stretch>
        </p:blipFill>
        <p:spPr>
          <a:xfrm rot="766178">
            <a:off x="3423113" y="3072932"/>
            <a:ext cx="3103875" cy="2330519"/>
          </a:xfrm>
          <a:prstGeom prst="rect">
            <a:avLst/>
          </a:prstGeom>
          <a:noFill/>
          <a:ln cap="flat" cmpd="sng" w="28575">
            <a:solidFill>
              <a:srgbClr val="6AA84F"/>
            </a:solidFill>
            <a:prstDash val="dash"/>
            <a:round/>
            <a:headEnd len="sm" w="sm" type="none"/>
            <a:tailEnd len="sm" w="sm" type="none"/>
          </a:ln>
        </p:spPr>
      </p:pic>
      <p:pic>
        <p:nvPicPr>
          <p:cNvPr id="262" name="Google Shape;262;p19"/>
          <p:cNvPicPr preferRelativeResize="0"/>
          <p:nvPr/>
        </p:nvPicPr>
        <p:blipFill rotWithShape="1">
          <a:blip r:embed="rId5">
            <a:alphaModFix/>
          </a:blip>
          <a:srcRect b="0" l="0" r="9510" t="0"/>
          <a:stretch/>
        </p:blipFill>
        <p:spPr>
          <a:xfrm rot="1033679">
            <a:off x="173775" y="4727881"/>
            <a:ext cx="3103875" cy="1950132"/>
          </a:xfrm>
          <a:prstGeom prst="rect">
            <a:avLst/>
          </a:prstGeom>
          <a:noFill/>
          <a:ln cap="flat" cmpd="sng" w="19050">
            <a:solidFill>
              <a:srgbClr val="6AA84F"/>
            </a:solidFill>
            <a:prstDash val="lgDash"/>
            <a:round/>
            <a:headEnd len="sm" w="sm" type="none"/>
            <a:tailEnd len="sm" w="sm" type="none"/>
          </a:ln>
        </p:spPr>
      </p:pic>
      <p:pic>
        <p:nvPicPr>
          <p:cNvPr id="263" name="Google Shape;263;p19"/>
          <p:cNvPicPr preferRelativeResize="0"/>
          <p:nvPr/>
        </p:nvPicPr>
        <p:blipFill>
          <a:blip r:embed="rId6">
            <a:alphaModFix/>
          </a:blip>
          <a:stretch>
            <a:fillRect/>
          </a:stretch>
        </p:blipFill>
        <p:spPr>
          <a:xfrm rot="-534247">
            <a:off x="3423113" y="5943825"/>
            <a:ext cx="3103875" cy="2330484"/>
          </a:xfrm>
          <a:prstGeom prst="rect">
            <a:avLst/>
          </a:prstGeom>
          <a:noFill/>
          <a:ln cap="flat" cmpd="sng" w="28575">
            <a:solidFill>
              <a:srgbClr val="6AA84F"/>
            </a:solidFill>
            <a:prstDash val="dash"/>
            <a:round/>
            <a:headEnd len="sm" w="sm" type="none"/>
            <a:tailEnd len="sm" w="sm" type="none"/>
          </a:ln>
        </p:spPr>
      </p:pic>
      <p:pic>
        <p:nvPicPr>
          <p:cNvPr id="264" name="Google Shape;264;p19"/>
          <p:cNvPicPr preferRelativeResize="0"/>
          <p:nvPr/>
        </p:nvPicPr>
        <p:blipFill>
          <a:blip r:embed="rId7">
            <a:alphaModFix/>
          </a:blip>
          <a:stretch>
            <a:fillRect/>
          </a:stretch>
        </p:blipFill>
        <p:spPr>
          <a:xfrm>
            <a:off x="0" y="7201022"/>
            <a:ext cx="3063525" cy="1942978"/>
          </a:xfrm>
          <a:prstGeom prst="rect">
            <a:avLst/>
          </a:prstGeom>
          <a:noFill/>
          <a:ln cap="flat" cmpd="sng" w="28575">
            <a:solidFill>
              <a:srgbClr val="6AA84F"/>
            </a:solidFill>
            <a:prstDash val="dash"/>
            <a:round/>
            <a:headEnd len="sm" w="sm" type="none"/>
            <a:tailEnd len="sm" w="sm" type="none"/>
          </a:ln>
        </p:spPr>
      </p:pic>
      <p:pic>
        <p:nvPicPr>
          <p:cNvPr id="265" name="Google Shape;265;p19"/>
          <p:cNvPicPr preferRelativeResize="0"/>
          <p:nvPr/>
        </p:nvPicPr>
        <p:blipFill>
          <a:blip r:embed="rId8">
            <a:alphaModFix/>
          </a:blip>
          <a:stretch>
            <a:fillRect/>
          </a:stretch>
        </p:blipFill>
        <p:spPr>
          <a:xfrm>
            <a:off x="5409638" y="1885975"/>
            <a:ext cx="1356250" cy="13562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20"/>
          <p:cNvSpPr txBox="1"/>
          <p:nvPr>
            <p:ph type="title"/>
          </p:nvPr>
        </p:nvSpPr>
        <p:spPr>
          <a:xfrm>
            <a:off x="162900" y="112875"/>
            <a:ext cx="6603000" cy="470400"/>
          </a:xfrm>
          <a:prstGeom prst="rect">
            <a:avLst/>
          </a:prstGeom>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200">
                <a:latin typeface="Century Gothic"/>
                <a:ea typeface="Century Gothic"/>
                <a:cs typeface="Century Gothic"/>
                <a:sym typeface="Century Gothic"/>
              </a:rPr>
              <a:t>I Unit - 3rd Grade								8</a:t>
            </a:r>
            <a:endParaRPr sz="2200">
              <a:latin typeface="Century Gothic"/>
              <a:ea typeface="Century Gothic"/>
              <a:cs typeface="Century Gothic"/>
              <a:sym typeface="Century Gothic"/>
            </a:endParaRPr>
          </a:p>
        </p:txBody>
      </p:sp>
      <p:sp>
        <p:nvSpPr>
          <p:cNvPr id="271" name="Google Shape;271;p20"/>
          <p:cNvSpPr txBox="1"/>
          <p:nvPr/>
        </p:nvSpPr>
        <p:spPr>
          <a:xfrm>
            <a:off x="162750" y="692450"/>
            <a:ext cx="6603000" cy="1267500"/>
          </a:xfrm>
          <a:prstGeom prst="rect">
            <a:avLst/>
          </a:prstGeom>
          <a:solidFill>
            <a:srgbClr val="BED7EF"/>
          </a:solidFill>
          <a:ln cap="flat" cmpd="sng" w="28575">
            <a:solidFill>
              <a:srgbClr val="F37876"/>
            </a:solidFill>
            <a:prstDash val="dash"/>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700">
                <a:solidFill>
                  <a:schemeClr val="dk1"/>
                </a:solidFill>
                <a:latin typeface="Century Gothic"/>
                <a:ea typeface="Century Gothic"/>
                <a:cs typeface="Century Gothic"/>
                <a:sym typeface="Century Gothic"/>
              </a:rPr>
              <a:t>During 1st Bimester, 3rd Graders worked on a project called “My Daily Routine at Home''. Students wrote sentences describing the activities they do at home as part of their daily routine. Then, they orally shared their routine with classmates.</a:t>
            </a:r>
            <a:endParaRPr sz="2200" u="sng">
              <a:solidFill>
                <a:schemeClr val="dk1"/>
              </a:solidFill>
              <a:latin typeface="Century Gothic"/>
              <a:ea typeface="Century Gothic"/>
              <a:cs typeface="Century Gothic"/>
              <a:sym typeface="Century Gothic"/>
            </a:endParaRPr>
          </a:p>
        </p:txBody>
      </p:sp>
      <p:pic>
        <p:nvPicPr>
          <p:cNvPr id="272" name="Google Shape;272;p20"/>
          <p:cNvPicPr preferRelativeResize="0"/>
          <p:nvPr/>
        </p:nvPicPr>
        <p:blipFill>
          <a:blip r:embed="rId3">
            <a:alphaModFix/>
          </a:blip>
          <a:stretch>
            <a:fillRect/>
          </a:stretch>
        </p:blipFill>
        <p:spPr>
          <a:xfrm>
            <a:off x="162900" y="2237875"/>
            <a:ext cx="5087275" cy="3285750"/>
          </a:xfrm>
          <a:prstGeom prst="rect">
            <a:avLst/>
          </a:prstGeom>
          <a:noFill/>
          <a:ln cap="flat" cmpd="sng" w="9525">
            <a:solidFill>
              <a:schemeClr val="dk1"/>
            </a:solidFill>
            <a:prstDash val="solid"/>
            <a:round/>
            <a:headEnd len="sm" w="sm" type="none"/>
            <a:tailEnd len="sm" w="sm" type="none"/>
          </a:ln>
        </p:spPr>
      </p:pic>
      <p:pic>
        <p:nvPicPr>
          <p:cNvPr id="273" name="Google Shape;273;p20"/>
          <p:cNvPicPr preferRelativeResize="0"/>
          <p:nvPr/>
        </p:nvPicPr>
        <p:blipFill>
          <a:blip r:embed="rId4">
            <a:alphaModFix/>
          </a:blip>
          <a:stretch>
            <a:fillRect/>
          </a:stretch>
        </p:blipFill>
        <p:spPr>
          <a:xfrm>
            <a:off x="1470675" y="5627150"/>
            <a:ext cx="5165076" cy="3378050"/>
          </a:xfrm>
          <a:prstGeom prst="rect">
            <a:avLst/>
          </a:prstGeom>
          <a:noFill/>
          <a:ln cap="flat" cmpd="sng" w="9525">
            <a:solidFill>
              <a:schemeClr val="dk1"/>
            </a:solidFill>
            <a:prstDash val="solid"/>
            <a:round/>
            <a:headEnd len="sm" w="sm" type="none"/>
            <a:tailEnd len="sm" w="sm" type="none"/>
          </a:ln>
        </p:spPr>
      </p:pic>
      <p:sp>
        <p:nvSpPr>
          <p:cNvPr id="274" name="Google Shape;274;p20"/>
          <p:cNvSpPr txBox="1"/>
          <p:nvPr/>
        </p:nvSpPr>
        <p:spPr>
          <a:xfrm rot="-1339447">
            <a:off x="721366" y="7526969"/>
            <a:ext cx="1001459" cy="355436"/>
          </a:xfrm>
          <a:prstGeom prst="rect">
            <a:avLst/>
          </a:prstGeom>
          <a:solidFill>
            <a:srgbClr val="BED7EF"/>
          </a:solidFill>
          <a:ln cap="flat" cmpd="sng" w="28575">
            <a:solidFill>
              <a:srgbClr val="134F5C"/>
            </a:solidFill>
            <a:prstDash val="dot"/>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700">
                <a:solidFill>
                  <a:schemeClr val="dk1"/>
                </a:solidFill>
                <a:latin typeface="Century Gothic"/>
                <a:ea typeface="Century Gothic"/>
                <a:cs typeface="Century Gothic"/>
                <a:sym typeface="Century Gothic"/>
              </a:rPr>
              <a:t>Elisa 3E</a:t>
            </a:r>
            <a:endParaRPr sz="1700">
              <a:solidFill>
                <a:schemeClr val="dk1"/>
              </a:solidFill>
              <a:latin typeface="Century Gothic"/>
              <a:ea typeface="Century Gothic"/>
              <a:cs typeface="Century Gothic"/>
              <a:sym typeface="Century Gothic"/>
            </a:endParaRPr>
          </a:p>
          <a:p>
            <a:pPr indent="0" lvl="0" marL="0" rtl="0" algn="l">
              <a:lnSpc>
                <a:spcPct val="115000"/>
              </a:lnSpc>
              <a:spcBef>
                <a:spcPts val="0"/>
              </a:spcBef>
              <a:spcAft>
                <a:spcPts val="0"/>
              </a:spcAft>
              <a:buClr>
                <a:schemeClr val="dk1"/>
              </a:buClr>
              <a:buSzPts val="1100"/>
              <a:buFont typeface="Arial"/>
              <a:buNone/>
            </a:pPr>
            <a:r>
              <a:t/>
            </a:r>
            <a:endParaRPr sz="1100">
              <a:solidFill>
                <a:schemeClr val="dk1"/>
              </a:solidFill>
            </a:endParaRPr>
          </a:p>
          <a:p>
            <a:pPr indent="0" lvl="0" marL="0" rtl="0" algn="just">
              <a:lnSpc>
                <a:spcPct val="115000"/>
              </a:lnSpc>
              <a:spcBef>
                <a:spcPts val="0"/>
              </a:spcBef>
              <a:spcAft>
                <a:spcPts val="0"/>
              </a:spcAft>
              <a:buClr>
                <a:schemeClr val="dk1"/>
              </a:buClr>
              <a:buSzPts val="1100"/>
              <a:buFont typeface="Arial"/>
              <a:buNone/>
            </a:pPr>
            <a:r>
              <a:t/>
            </a:r>
            <a:endParaRPr sz="1300">
              <a:solidFill>
                <a:schemeClr val="dk1"/>
              </a:solidFill>
              <a:latin typeface="Calibri"/>
              <a:ea typeface="Calibri"/>
              <a:cs typeface="Calibri"/>
              <a:sym typeface="Calibri"/>
            </a:endParaRPr>
          </a:p>
        </p:txBody>
      </p:sp>
      <p:sp>
        <p:nvSpPr>
          <p:cNvPr id="275" name="Google Shape;275;p20"/>
          <p:cNvSpPr txBox="1"/>
          <p:nvPr/>
        </p:nvSpPr>
        <p:spPr>
          <a:xfrm rot="1108793">
            <a:off x="5026916" y="2335006"/>
            <a:ext cx="1330718" cy="355187"/>
          </a:xfrm>
          <a:prstGeom prst="rect">
            <a:avLst/>
          </a:prstGeom>
          <a:solidFill>
            <a:srgbClr val="BED7EF"/>
          </a:solidFill>
          <a:ln cap="flat" cmpd="sng" w="28575">
            <a:solidFill>
              <a:srgbClr val="4A86E8"/>
            </a:solidFill>
            <a:prstDash val="dot"/>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700">
                <a:solidFill>
                  <a:schemeClr val="dk1"/>
                </a:solidFill>
                <a:latin typeface="Century Gothic"/>
                <a:ea typeface="Century Gothic"/>
                <a:cs typeface="Century Gothic"/>
                <a:sym typeface="Century Gothic"/>
              </a:rPr>
              <a:t>Antonia 3E</a:t>
            </a:r>
            <a:endParaRPr sz="1700">
              <a:solidFill>
                <a:schemeClr val="dk1"/>
              </a:solidFill>
              <a:latin typeface="Century Gothic"/>
              <a:ea typeface="Century Gothic"/>
              <a:cs typeface="Century Gothic"/>
              <a:sym typeface="Century Gothic"/>
            </a:endParaRPr>
          </a:p>
          <a:p>
            <a:pPr indent="0" lvl="0" marL="0" rtl="0" algn="just">
              <a:lnSpc>
                <a:spcPct val="115000"/>
              </a:lnSpc>
              <a:spcBef>
                <a:spcPts val="0"/>
              </a:spcBef>
              <a:spcAft>
                <a:spcPts val="0"/>
              </a:spcAft>
              <a:buClr>
                <a:schemeClr val="dk1"/>
              </a:buClr>
              <a:buSzPts val="1100"/>
              <a:buFont typeface="Arial"/>
              <a:buNone/>
            </a:pPr>
            <a:r>
              <a:t/>
            </a:r>
            <a:endParaRPr sz="1300">
              <a:solidFill>
                <a:schemeClr val="dk1"/>
              </a:solidFill>
              <a:latin typeface="Calibri"/>
              <a:ea typeface="Calibri"/>
              <a:cs typeface="Calibri"/>
              <a:sym typeface="Calibri"/>
            </a:endParaRPr>
          </a:p>
        </p:txBody>
      </p:sp>
      <p:pic>
        <p:nvPicPr>
          <p:cNvPr id="276" name="Google Shape;276;p20"/>
          <p:cNvPicPr preferRelativeResize="0"/>
          <p:nvPr/>
        </p:nvPicPr>
        <p:blipFill>
          <a:blip r:embed="rId5">
            <a:alphaModFix/>
          </a:blip>
          <a:stretch>
            <a:fillRect/>
          </a:stretch>
        </p:blipFill>
        <p:spPr>
          <a:xfrm>
            <a:off x="4472900" y="3360775"/>
            <a:ext cx="2162850" cy="21628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21"/>
          <p:cNvSpPr txBox="1"/>
          <p:nvPr>
            <p:ph type="title"/>
          </p:nvPr>
        </p:nvSpPr>
        <p:spPr>
          <a:xfrm>
            <a:off x="162900" y="112875"/>
            <a:ext cx="6603000" cy="470400"/>
          </a:xfrm>
          <a:prstGeom prst="rect">
            <a:avLst/>
          </a:prstGeom>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200">
                <a:latin typeface="Century Gothic"/>
                <a:ea typeface="Century Gothic"/>
                <a:cs typeface="Century Gothic"/>
                <a:sym typeface="Century Gothic"/>
              </a:rPr>
              <a:t>I Unit - 3rd Grade (continued)					9</a:t>
            </a:r>
            <a:endParaRPr sz="2200">
              <a:latin typeface="Century Gothic"/>
              <a:ea typeface="Century Gothic"/>
              <a:cs typeface="Century Gothic"/>
              <a:sym typeface="Century Gothic"/>
            </a:endParaRPr>
          </a:p>
        </p:txBody>
      </p:sp>
      <p:pic>
        <p:nvPicPr>
          <p:cNvPr id="282" name="Google Shape;282;p21"/>
          <p:cNvPicPr preferRelativeResize="0"/>
          <p:nvPr/>
        </p:nvPicPr>
        <p:blipFill>
          <a:blip r:embed="rId3">
            <a:alphaModFix/>
          </a:blip>
          <a:stretch>
            <a:fillRect/>
          </a:stretch>
        </p:blipFill>
        <p:spPr>
          <a:xfrm rot="-5400000">
            <a:off x="1207163" y="-59863"/>
            <a:ext cx="3945775" cy="5807001"/>
          </a:xfrm>
          <a:prstGeom prst="rect">
            <a:avLst/>
          </a:prstGeom>
          <a:noFill/>
          <a:ln cap="flat" cmpd="sng" w="9525">
            <a:solidFill>
              <a:schemeClr val="dk1"/>
            </a:solidFill>
            <a:prstDash val="solid"/>
            <a:round/>
            <a:headEnd len="sm" w="sm" type="none"/>
            <a:tailEnd len="sm" w="sm" type="none"/>
          </a:ln>
        </p:spPr>
      </p:pic>
      <p:pic>
        <p:nvPicPr>
          <p:cNvPr id="283" name="Google Shape;283;p21"/>
          <p:cNvPicPr preferRelativeResize="0"/>
          <p:nvPr/>
        </p:nvPicPr>
        <p:blipFill>
          <a:blip r:embed="rId4">
            <a:alphaModFix/>
          </a:blip>
          <a:stretch>
            <a:fillRect/>
          </a:stretch>
        </p:blipFill>
        <p:spPr>
          <a:xfrm rot="-5400000">
            <a:off x="1869187" y="4135013"/>
            <a:ext cx="3882800" cy="5759475"/>
          </a:xfrm>
          <a:prstGeom prst="rect">
            <a:avLst/>
          </a:prstGeom>
          <a:noFill/>
          <a:ln cap="flat" cmpd="sng" w="9525">
            <a:solidFill>
              <a:schemeClr val="dk1"/>
            </a:solidFill>
            <a:prstDash val="solid"/>
            <a:round/>
            <a:headEnd len="sm" w="sm" type="none"/>
            <a:tailEnd len="sm" w="sm" type="none"/>
          </a:ln>
        </p:spPr>
      </p:pic>
      <p:sp>
        <p:nvSpPr>
          <p:cNvPr id="284" name="Google Shape;284;p21"/>
          <p:cNvSpPr txBox="1"/>
          <p:nvPr/>
        </p:nvSpPr>
        <p:spPr>
          <a:xfrm rot="-972787">
            <a:off x="185545" y="6213225"/>
            <a:ext cx="1358112" cy="355260"/>
          </a:xfrm>
          <a:prstGeom prst="rect">
            <a:avLst/>
          </a:prstGeom>
          <a:solidFill>
            <a:srgbClr val="BED7EF"/>
          </a:solidFill>
          <a:ln cap="flat" cmpd="sng" w="28575">
            <a:solidFill>
              <a:srgbClr val="A64D79"/>
            </a:solidFill>
            <a:prstDash val="dot"/>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700">
                <a:solidFill>
                  <a:schemeClr val="dk1"/>
                </a:solidFill>
                <a:latin typeface="Century Gothic"/>
                <a:ea typeface="Century Gothic"/>
                <a:cs typeface="Century Gothic"/>
                <a:sym typeface="Century Gothic"/>
              </a:rPr>
              <a:t>Matilda 3D</a:t>
            </a:r>
            <a:endParaRPr sz="1700">
              <a:solidFill>
                <a:schemeClr val="dk1"/>
              </a:solidFill>
              <a:latin typeface="Century Gothic"/>
              <a:ea typeface="Century Gothic"/>
              <a:cs typeface="Century Gothic"/>
              <a:sym typeface="Century Gothic"/>
            </a:endParaRPr>
          </a:p>
          <a:p>
            <a:pPr indent="0" lvl="0" marL="0" rtl="0" algn="l">
              <a:lnSpc>
                <a:spcPct val="115000"/>
              </a:lnSpc>
              <a:spcBef>
                <a:spcPts val="0"/>
              </a:spcBef>
              <a:spcAft>
                <a:spcPts val="0"/>
              </a:spcAft>
              <a:buClr>
                <a:schemeClr val="dk1"/>
              </a:buClr>
              <a:buSzPts val="1100"/>
              <a:buFont typeface="Arial"/>
              <a:buNone/>
            </a:pPr>
            <a:r>
              <a:t/>
            </a:r>
            <a:endParaRPr sz="1100">
              <a:solidFill>
                <a:schemeClr val="dk1"/>
              </a:solidFill>
            </a:endParaRPr>
          </a:p>
          <a:p>
            <a:pPr indent="0" lvl="0" marL="0" rtl="0" algn="just">
              <a:lnSpc>
                <a:spcPct val="115000"/>
              </a:lnSpc>
              <a:spcBef>
                <a:spcPts val="0"/>
              </a:spcBef>
              <a:spcAft>
                <a:spcPts val="0"/>
              </a:spcAft>
              <a:buClr>
                <a:schemeClr val="dk1"/>
              </a:buClr>
              <a:buSzPts val="1100"/>
              <a:buFont typeface="Arial"/>
              <a:buNone/>
            </a:pPr>
            <a:r>
              <a:t/>
            </a:r>
            <a:endParaRPr sz="1300">
              <a:solidFill>
                <a:schemeClr val="dk1"/>
              </a:solidFill>
              <a:latin typeface="Calibri"/>
              <a:ea typeface="Calibri"/>
              <a:cs typeface="Calibri"/>
              <a:sym typeface="Calibri"/>
            </a:endParaRPr>
          </a:p>
        </p:txBody>
      </p:sp>
      <p:sp>
        <p:nvSpPr>
          <p:cNvPr id="285" name="Google Shape;285;p21"/>
          <p:cNvSpPr txBox="1"/>
          <p:nvPr/>
        </p:nvSpPr>
        <p:spPr>
          <a:xfrm rot="992501">
            <a:off x="5435718" y="2650715"/>
            <a:ext cx="1128506" cy="355192"/>
          </a:xfrm>
          <a:prstGeom prst="rect">
            <a:avLst/>
          </a:prstGeom>
          <a:solidFill>
            <a:srgbClr val="BED7EF"/>
          </a:solidFill>
          <a:ln cap="flat" cmpd="sng" w="28575">
            <a:solidFill>
              <a:srgbClr val="00FF00"/>
            </a:solidFill>
            <a:prstDash val="dot"/>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700">
                <a:solidFill>
                  <a:schemeClr val="dk1"/>
                </a:solidFill>
                <a:latin typeface="Century Gothic"/>
                <a:ea typeface="Century Gothic"/>
                <a:cs typeface="Century Gothic"/>
                <a:sym typeface="Century Gothic"/>
              </a:rPr>
              <a:t>Lucas 3D</a:t>
            </a:r>
            <a:endParaRPr sz="1700">
              <a:solidFill>
                <a:schemeClr val="dk1"/>
              </a:solidFill>
              <a:latin typeface="Century Gothic"/>
              <a:ea typeface="Century Gothic"/>
              <a:cs typeface="Century Gothic"/>
              <a:sym typeface="Century Gothic"/>
            </a:endParaRPr>
          </a:p>
          <a:p>
            <a:pPr indent="0" lvl="0" marL="0" rtl="0" algn="just">
              <a:lnSpc>
                <a:spcPct val="115000"/>
              </a:lnSpc>
              <a:spcBef>
                <a:spcPts val="0"/>
              </a:spcBef>
              <a:spcAft>
                <a:spcPts val="0"/>
              </a:spcAft>
              <a:buClr>
                <a:schemeClr val="dk1"/>
              </a:buClr>
              <a:buSzPts val="1100"/>
              <a:buFont typeface="Arial"/>
              <a:buNone/>
            </a:pPr>
            <a:r>
              <a:t/>
            </a:r>
            <a:endParaRPr sz="1300">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